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89" r:id="rId3"/>
    <p:sldId id="298" r:id="rId4"/>
    <p:sldId id="303" r:id="rId5"/>
    <p:sldId id="314" r:id="rId6"/>
    <p:sldId id="299" r:id="rId7"/>
    <p:sldId id="313" r:id="rId8"/>
    <p:sldId id="300" r:id="rId9"/>
    <p:sldId id="310" r:id="rId10"/>
    <p:sldId id="301" r:id="rId11"/>
    <p:sldId id="302" r:id="rId12"/>
    <p:sldId id="304" r:id="rId13"/>
    <p:sldId id="307" r:id="rId14"/>
    <p:sldId id="312" r:id="rId15"/>
    <p:sldId id="306" r:id="rId16"/>
    <p:sldId id="308" r:id="rId17"/>
    <p:sldId id="311" r:id="rId1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D97EC-6D25-41DA-81EA-5500EBAC844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DB4FD7A-7C90-441E-976F-D68A6328C5F1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BUZON DE SUGERENCIAS</a:t>
          </a:r>
        </a:p>
        <a:p>
          <a:r>
            <a:rPr lang="es-CO" sz="1300" dirty="0" smtClean="0">
              <a:solidFill>
                <a:schemeClr val="tx1"/>
              </a:solidFill>
            </a:rPr>
            <a:t>Sede Bolarquí: Calle 55A # 28-31 </a:t>
          </a:r>
        </a:p>
        <a:p>
          <a:r>
            <a:rPr lang="es-CO" sz="1300" dirty="0" smtClean="0">
              <a:solidFill>
                <a:schemeClr val="tx1"/>
              </a:solidFill>
            </a:rPr>
            <a:t>Sede Floridablanca:</a:t>
          </a:r>
        </a:p>
        <a:p>
          <a:r>
            <a:rPr lang="es-CO" sz="1300" dirty="0" err="1" smtClean="0">
              <a:solidFill>
                <a:schemeClr val="tx1"/>
              </a:solidFill>
            </a:rPr>
            <a:t>Tranv</a:t>
          </a:r>
          <a:r>
            <a:rPr lang="es-CO" sz="1300" dirty="0" smtClean="0">
              <a:solidFill>
                <a:schemeClr val="tx1"/>
              </a:solidFill>
            </a:rPr>
            <a:t> 154 # 150 – 221 Vista Azul II Etapa Piso 5</a:t>
          </a:r>
          <a:r>
            <a:rPr lang="es-MX" sz="1300" dirty="0" smtClean="0">
              <a:solidFill>
                <a:schemeClr val="tx1"/>
              </a:solidFill>
            </a:rPr>
            <a:t> </a:t>
          </a:r>
          <a:endParaRPr lang="es-MX" sz="1300" dirty="0">
            <a:solidFill>
              <a:schemeClr val="tx1"/>
            </a:solidFill>
          </a:endParaRPr>
        </a:p>
      </dgm:t>
    </dgm:pt>
    <dgm:pt modelId="{23D4B2CB-08AB-45C0-9B99-9B436D4AD79E}" type="parTrans" cxnId="{472D4B9A-C261-41B6-9609-2674034B31A8}">
      <dgm:prSet/>
      <dgm:spPr/>
      <dgm:t>
        <a:bodyPr/>
        <a:lstStyle/>
        <a:p>
          <a:endParaRPr lang="es-MX"/>
        </a:p>
      </dgm:t>
    </dgm:pt>
    <dgm:pt modelId="{89972C64-DFD1-452E-9B10-12D9D02218A0}" type="sibTrans" cxnId="{472D4B9A-C261-41B6-9609-2674034B31A8}">
      <dgm:prSet/>
      <dgm:spPr/>
      <dgm:t>
        <a:bodyPr/>
        <a:lstStyle/>
        <a:p>
          <a:endParaRPr lang="es-MX"/>
        </a:p>
      </dgm:t>
    </dgm:pt>
    <dgm:pt modelId="{B9AA74A9-F7DA-49B2-B73E-7EFC302631BE}">
      <dgm:prSet phldrT="[Texto]" custT="1"/>
      <dgm:spPr/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CORREO ELECTRONICO</a:t>
          </a:r>
        </a:p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100" dirty="0" smtClean="0">
              <a:solidFill>
                <a:schemeClr val="accent4"/>
              </a:solidFill>
            </a:rPr>
            <a:t>calidad@fomesalud.com</a:t>
          </a:r>
          <a:endParaRPr lang="es-MX" sz="1100" dirty="0">
            <a:solidFill>
              <a:schemeClr val="accent4"/>
            </a:solidFill>
          </a:endParaRPr>
        </a:p>
      </dgm:t>
    </dgm:pt>
    <dgm:pt modelId="{E07A1169-BBB7-4F2B-812E-C4A292CEC66A}" type="sibTrans" cxnId="{485FB540-454D-491A-8058-96075DF7670A}">
      <dgm:prSet/>
      <dgm:spPr/>
      <dgm:t>
        <a:bodyPr/>
        <a:lstStyle/>
        <a:p>
          <a:endParaRPr lang="es-CO"/>
        </a:p>
      </dgm:t>
    </dgm:pt>
    <dgm:pt modelId="{2E64C16C-DE3B-4FA0-A641-A4557864E0EE}" type="parTrans" cxnId="{485FB540-454D-491A-8058-96075DF7670A}">
      <dgm:prSet/>
      <dgm:spPr/>
      <dgm:t>
        <a:bodyPr/>
        <a:lstStyle/>
        <a:p>
          <a:endParaRPr lang="es-CO"/>
        </a:p>
      </dgm:t>
    </dgm:pt>
    <dgm:pt modelId="{E670F5C4-056E-46F4-B19D-40640DCC4526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300" b="1" dirty="0" smtClean="0">
              <a:solidFill>
                <a:schemeClr val="accent4"/>
              </a:solidFill>
            </a:rPr>
            <a:t>ATENCION TELEFONICA</a:t>
          </a:r>
        </a:p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300" dirty="0" smtClean="0">
              <a:solidFill>
                <a:schemeClr val="accent4"/>
              </a:solidFill>
            </a:rPr>
            <a:t>PBX 6972349 </a:t>
          </a:r>
        </a:p>
        <a:p>
          <a:r>
            <a:rPr lang="es-MX" sz="1300" dirty="0" smtClean="0">
              <a:solidFill>
                <a:schemeClr val="accent4"/>
              </a:solidFill>
            </a:rPr>
            <a:t>Opción 5</a:t>
          </a:r>
        </a:p>
        <a:p>
          <a:r>
            <a:rPr lang="es-MX" sz="1300" dirty="0" smtClean="0">
              <a:solidFill>
                <a:schemeClr val="accent4"/>
              </a:solidFill>
            </a:rPr>
            <a:t>Ext 114-125</a:t>
          </a:r>
        </a:p>
      </dgm:t>
    </dgm:pt>
    <dgm:pt modelId="{AAB1B6EE-46CD-45EF-B388-E57FBCE38BD8}" type="parTrans" cxnId="{0FE85061-244C-4DBC-8AFD-0D7EE76D0C86}">
      <dgm:prSet/>
      <dgm:spPr/>
      <dgm:t>
        <a:bodyPr/>
        <a:lstStyle/>
        <a:p>
          <a:endParaRPr lang="es-CO"/>
        </a:p>
      </dgm:t>
    </dgm:pt>
    <dgm:pt modelId="{089828F3-748F-4210-BF92-A74476F26F1E}" type="sibTrans" cxnId="{0FE85061-244C-4DBC-8AFD-0D7EE76D0C86}">
      <dgm:prSet/>
      <dgm:spPr/>
      <dgm:t>
        <a:bodyPr/>
        <a:lstStyle/>
        <a:p>
          <a:endParaRPr lang="es-CO"/>
        </a:p>
      </dgm:t>
    </dgm:pt>
    <dgm:pt modelId="{73D04C71-61F2-4A7D-8F1D-C2C17610954A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FORMULARIO PAGINA WEB</a:t>
          </a:r>
        </a:p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400" dirty="0" smtClean="0">
              <a:solidFill>
                <a:schemeClr val="accent4"/>
              </a:solidFill>
            </a:rPr>
            <a:t>www.fomesalud.com</a:t>
          </a:r>
          <a:endParaRPr lang="es-MX" sz="1400" dirty="0">
            <a:solidFill>
              <a:schemeClr val="accent4"/>
            </a:solidFill>
          </a:endParaRPr>
        </a:p>
      </dgm:t>
    </dgm:pt>
    <dgm:pt modelId="{FC8E26E9-298E-4334-A29A-9A65F020FAE7}" type="sibTrans" cxnId="{70AA6CDA-25F9-4D84-88F2-3B2BCA16FF28}">
      <dgm:prSet/>
      <dgm:spPr/>
      <dgm:t>
        <a:bodyPr/>
        <a:lstStyle/>
        <a:p>
          <a:endParaRPr lang="es-CO"/>
        </a:p>
      </dgm:t>
    </dgm:pt>
    <dgm:pt modelId="{783D1830-C9D7-462E-9D5D-B497B3CE1E2E}" type="parTrans" cxnId="{70AA6CDA-25F9-4D84-88F2-3B2BCA16FF28}">
      <dgm:prSet/>
      <dgm:spPr/>
      <dgm:t>
        <a:bodyPr/>
        <a:lstStyle/>
        <a:p>
          <a:endParaRPr lang="es-CO"/>
        </a:p>
      </dgm:t>
    </dgm:pt>
    <dgm:pt modelId="{6868A209-A124-4CBE-8DFE-6B1CDBD8E163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ATENCION PRESENCIAL</a:t>
          </a:r>
        </a:p>
        <a:p>
          <a:endParaRPr lang="es-MX" sz="1300" b="1" dirty="0" smtClean="0">
            <a:solidFill>
              <a:schemeClr val="accent4"/>
            </a:solidFill>
          </a:endParaRPr>
        </a:p>
        <a:p>
          <a:r>
            <a:rPr lang="es-MX" sz="1300" dirty="0" smtClean="0">
              <a:solidFill>
                <a:schemeClr val="accent4"/>
              </a:solidFill>
            </a:rPr>
            <a:t>Líder de Calidad</a:t>
          </a:r>
        </a:p>
        <a:p>
          <a:r>
            <a:rPr lang="es-MX" sz="1300" dirty="0" smtClean="0">
              <a:solidFill>
                <a:schemeClr val="accent4"/>
              </a:solidFill>
            </a:rPr>
            <a:t>7am a 12m</a:t>
          </a:r>
        </a:p>
        <a:p>
          <a:r>
            <a:rPr lang="es-MX" sz="1300" dirty="0" smtClean="0">
              <a:solidFill>
                <a:schemeClr val="accent4"/>
              </a:solidFill>
            </a:rPr>
            <a:t>1pm a 5pm </a:t>
          </a:r>
        </a:p>
      </dgm:t>
    </dgm:pt>
    <dgm:pt modelId="{FECF9232-D2C9-409D-A4C6-05CA82B4F446}" type="sibTrans" cxnId="{13A76729-3C59-4455-A7C3-AB9F02BFB602}">
      <dgm:prSet/>
      <dgm:spPr/>
      <dgm:t>
        <a:bodyPr/>
        <a:lstStyle/>
        <a:p>
          <a:endParaRPr lang="es-CO"/>
        </a:p>
      </dgm:t>
    </dgm:pt>
    <dgm:pt modelId="{67892BAB-D83E-4E26-AA53-BF2F3E1190E2}" type="parTrans" cxnId="{13A76729-3C59-4455-A7C3-AB9F02BFB602}">
      <dgm:prSet/>
      <dgm:spPr/>
      <dgm:t>
        <a:bodyPr/>
        <a:lstStyle/>
        <a:p>
          <a:endParaRPr lang="es-CO"/>
        </a:p>
      </dgm:t>
    </dgm:pt>
    <dgm:pt modelId="{C0C01A18-DC69-45A5-B8B7-DBD0A7D9E22B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 sz="1200" b="1" dirty="0" smtClean="0">
            <a:solidFill>
              <a:schemeClr val="accent4"/>
            </a:solidFill>
          </a:endParaRPr>
        </a:p>
        <a:p>
          <a:r>
            <a:rPr lang="es-MX" sz="1200" b="1" dirty="0" smtClean="0">
              <a:solidFill>
                <a:schemeClr val="accent4"/>
              </a:solidFill>
            </a:rPr>
            <a:t>CORRESPONDENCIA</a:t>
          </a:r>
        </a:p>
        <a:p>
          <a:endParaRPr lang="es-MX" sz="1200" b="1" dirty="0" smtClean="0">
            <a:solidFill>
              <a:schemeClr val="accent4"/>
            </a:solidFill>
          </a:endParaRPr>
        </a:p>
        <a:p>
          <a:endParaRPr lang="es-MX" sz="1200" b="1" dirty="0" smtClean="0">
            <a:solidFill>
              <a:schemeClr val="accent4"/>
            </a:solidFill>
          </a:endParaRPr>
        </a:p>
        <a:p>
          <a:r>
            <a:rPr lang="es-CO" sz="1200" dirty="0" smtClean="0">
              <a:solidFill>
                <a:schemeClr val="tx1"/>
              </a:solidFill>
            </a:rPr>
            <a:t>Sede Bolarquí: Calle 55A # 28-45</a:t>
          </a:r>
          <a:endParaRPr lang="es-MX" sz="1200" dirty="0" smtClean="0">
            <a:solidFill>
              <a:schemeClr val="accent4"/>
            </a:solidFill>
          </a:endParaRPr>
        </a:p>
      </dgm:t>
    </dgm:pt>
    <dgm:pt modelId="{7C1B6512-4A1E-40EB-A2CB-81F2441B76E8}" type="parTrans" cxnId="{5CBD6288-A3D6-49D7-AD7A-2F764A829F60}">
      <dgm:prSet/>
      <dgm:spPr/>
      <dgm:t>
        <a:bodyPr/>
        <a:lstStyle/>
        <a:p>
          <a:endParaRPr lang="es-CO"/>
        </a:p>
      </dgm:t>
    </dgm:pt>
    <dgm:pt modelId="{B4F280C4-9A01-4D43-B314-D4B9702F494B}" type="sibTrans" cxnId="{5CBD6288-A3D6-49D7-AD7A-2F764A829F60}">
      <dgm:prSet/>
      <dgm:spPr/>
      <dgm:t>
        <a:bodyPr/>
        <a:lstStyle/>
        <a:p>
          <a:endParaRPr lang="es-CO"/>
        </a:p>
      </dgm:t>
    </dgm:pt>
    <dgm:pt modelId="{C502A86B-C3F2-49AE-ADBF-7C26BB397A16}" type="pres">
      <dgm:prSet presAssocID="{9A2D97EC-6D25-41DA-81EA-5500EBAC844F}" presName="Name0" presStyleCnt="0">
        <dgm:presLayoutVars>
          <dgm:dir/>
          <dgm:resizeHandles val="exact"/>
        </dgm:presLayoutVars>
      </dgm:prSet>
      <dgm:spPr/>
    </dgm:pt>
    <dgm:pt modelId="{5C37049B-12D5-4596-AEBD-B7E1F01EA183}" type="pres">
      <dgm:prSet presAssocID="{9A2D97EC-6D25-41DA-81EA-5500EBAC844F}" presName="fgShape" presStyleLbl="fgShp" presStyleIdx="0" presStyleCnt="1" custLinFactY="35501" custLinFactNeighborX="-248" custLinFactNeighborY="100000"/>
      <dgm:spPr/>
    </dgm:pt>
    <dgm:pt modelId="{9EC0A2B5-FE99-42D3-A59D-D793696ED5E7}" type="pres">
      <dgm:prSet presAssocID="{9A2D97EC-6D25-41DA-81EA-5500EBAC844F}" presName="linComp" presStyleCnt="0"/>
      <dgm:spPr/>
    </dgm:pt>
    <dgm:pt modelId="{D98DA06C-8EE3-4657-9857-AF00286B35A3}" type="pres">
      <dgm:prSet presAssocID="{FDB4FD7A-7C90-441E-976F-D68A6328C5F1}" presName="compNode" presStyleCnt="0"/>
      <dgm:spPr/>
    </dgm:pt>
    <dgm:pt modelId="{C32E98D2-BD60-43BB-845D-680834392030}" type="pres">
      <dgm:prSet presAssocID="{FDB4FD7A-7C90-441E-976F-D68A6328C5F1}" presName="bkgdShape" presStyleLbl="node1" presStyleIdx="0" presStyleCnt="6" custScaleX="2000000" custLinFactNeighborX="359"/>
      <dgm:spPr/>
      <dgm:t>
        <a:bodyPr/>
        <a:lstStyle/>
        <a:p>
          <a:endParaRPr lang="es-CO"/>
        </a:p>
      </dgm:t>
    </dgm:pt>
    <dgm:pt modelId="{E5B9518F-49F0-4F14-B2B0-95DF02F4BB84}" type="pres">
      <dgm:prSet presAssocID="{FDB4FD7A-7C90-441E-976F-D68A6328C5F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8A0E70-8257-437D-A208-2806056E768D}" type="pres">
      <dgm:prSet presAssocID="{FDB4FD7A-7C90-441E-976F-D68A6328C5F1}" presName="invisiNode" presStyleLbl="node1" presStyleIdx="0" presStyleCnt="6"/>
      <dgm:spPr/>
    </dgm:pt>
    <dgm:pt modelId="{5A73D37E-B487-4AB7-9392-C03B636072F8}" type="pres">
      <dgm:prSet presAssocID="{FDB4FD7A-7C90-441E-976F-D68A6328C5F1}" presName="imagNode" presStyleLbl="fgImgPlace1" presStyleIdx="0" presStyleCnt="6" custScaleX="2000000" custScaleY="111371" custLinFactNeighborX="-6365" custLinFactNeighborY="-864"/>
      <dgm:spPr>
        <a:blipFill dpi="0" rotWithShape="1">
          <a:blip xmlns:r="http://schemas.openxmlformats.org/officeDocument/2006/relationships" r:embed="rId1"/>
          <a:srcRect/>
          <a:stretch>
            <a:fillRect l="15225" r="15225"/>
          </a:stretch>
        </a:blipFill>
      </dgm:spPr>
    </dgm:pt>
    <dgm:pt modelId="{6E951258-9264-4427-97C9-897F9744B56B}" type="pres">
      <dgm:prSet presAssocID="{89972C64-DFD1-452E-9B10-12D9D02218A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5F86CCD-C6AA-46A5-804D-B0C8AF198EAA}" type="pres">
      <dgm:prSet presAssocID="{73D04C71-61F2-4A7D-8F1D-C2C17610954A}" presName="compNode" presStyleCnt="0"/>
      <dgm:spPr/>
    </dgm:pt>
    <dgm:pt modelId="{F4375AF2-538B-4FD8-926D-D016F079F558}" type="pres">
      <dgm:prSet presAssocID="{73D04C71-61F2-4A7D-8F1D-C2C17610954A}" presName="bkgdShape" presStyleLbl="node1" presStyleIdx="1" presStyleCnt="6" custScaleX="2000000" custLinFactNeighborX="15158"/>
      <dgm:spPr/>
      <dgm:t>
        <a:bodyPr/>
        <a:lstStyle/>
        <a:p>
          <a:endParaRPr lang="es-CO"/>
        </a:p>
      </dgm:t>
    </dgm:pt>
    <dgm:pt modelId="{6D7CEEDE-69FC-44B1-AC19-7C3A32388251}" type="pres">
      <dgm:prSet presAssocID="{73D04C71-61F2-4A7D-8F1D-C2C17610954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A8166D-93A7-4AE2-B49C-959C261B1F88}" type="pres">
      <dgm:prSet presAssocID="{73D04C71-61F2-4A7D-8F1D-C2C17610954A}" presName="invisiNode" presStyleLbl="node1" presStyleIdx="1" presStyleCnt="6"/>
      <dgm:spPr/>
    </dgm:pt>
    <dgm:pt modelId="{8288F619-3317-4808-95A2-C6B7CA5AFD15}" type="pres">
      <dgm:prSet presAssocID="{73D04C71-61F2-4A7D-8F1D-C2C17610954A}" presName="imagNode" presStyleLbl="fgImgPlace1" presStyleIdx="1" presStyleCnt="6" custScaleX="2000000" custScaleY="111371" custLinFactNeighborX="14470" custLinFactNeighborY="550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5B1E8CD-F6B6-47BE-97F7-9FCE49677A04}" type="pres">
      <dgm:prSet presAssocID="{FC8E26E9-298E-4334-A29A-9A65F020FAE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B9B55D5D-AE07-477F-A195-0B26519FE5AD}" type="pres">
      <dgm:prSet presAssocID="{B9AA74A9-F7DA-49B2-B73E-7EFC302631BE}" presName="compNode" presStyleCnt="0"/>
      <dgm:spPr/>
    </dgm:pt>
    <dgm:pt modelId="{F9683D39-DA9B-4AB1-8C6D-DA40AD6878DB}" type="pres">
      <dgm:prSet presAssocID="{B9AA74A9-F7DA-49B2-B73E-7EFC302631BE}" presName="bkgdShape" presStyleLbl="node1" presStyleIdx="2" presStyleCnt="6" custScaleX="2000000" custLinFactNeighborX="42252"/>
      <dgm:spPr/>
      <dgm:t>
        <a:bodyPr/>
        <a:lstStyle/>
        <a:p>
          <a:endParaRPr lang="es-CO"/>
        </a:p>
      </dgm:t>
    </dgm:pt>
    <dgm:pt modelId="{3B57F323-C037-4FCC-86FA-EAEE97214E0E}" type="pres">
      <dgm:prSet presAssocID="{B9AA74A9-F7DA-49B2-B73E-7EFC302631BE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355195-CB05-449D-AB60-4216BF5DE7AF}" type="pres">
      <dgm:prSet presAssocID="{B9AA74A9-F7DA-49B2-B73E-7EFC302631BE}" presName="invisiNode" presStyleLbl="node1" presStyleIdx="2" presStyleCnt="6"/>
      <dgm:spPr/>
    </dgm:pt>
    <dgm:pt modelId="{959920A2-DA32-48B9-A183-17DDB80137A5}" type="pres">
      <dgm:prSet presAssocID="{B9AA74A9-F7DA-49B2-B73E-7EFC302631BE}" presName="imagNode" presStyleLbl="fgImgPlace1" presStyleIdx="2" presStyleCnt="6" custScaleX="2000000" custScaleY="111371" custLinFactNeighborX="18240" custLinFactNeighborY="-8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A830973-2066-46B0-826F-EF90CF8F349D}" type="pres">
      <dgm:prSet presAssocID="{E07A1169-BBB7-4F2B-812E-C4A292CEC66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723A79AA-8480-47C4-8D09-8FBF6597B30B}" type="pres">
      <dgm:prSet presAssocID="{6868A209-A124-4CBE-8DFE-6B1CDBD8E163}" presName="compNode" presStyleCnt="0"/>
      <dgm:spPr/>
    </dgm:pt>
    <dgm:pt modelId="{F2B47390-8F92-4D38-8043-B67BE14C9F38}" type="pres">
      <dgm:prSet presAssocID="{6868A209-A124-4CBE-8DFE-6B1CDBD8E163}" presName="bkgdShape" presStyleLbl="node1" presStyleIdx="3" presStyleCnt="6" custScaleX="2000000" custLinFactNeighborX="359"/>
      <dgm:spPr/>
      <dgm:t>
        <a:bodyPr/>
        <a:lstStyle/>
        <a:p>
          <a:endParaRPr lang="es-CO"/>
        </a:p>
      </dgm:t>
    </dgm:pt>
    <dgm:pt modelId="{6CF7B321-A378-43AD-B531-6AC2142FBB4B}" type="pres">
      <dgm:prSet presAssocID="{6868A209-A124-4CBE-8DFE-6B1CDBD8E16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B8D963-FBFF-4910-8906-8EABA9AD56E8}" type="pres">
      <dgm:prSet presAssocID="{6868A209-A124-4CBE-8DFE-6B1CDBD8E163}" presName="invisiNode" presStyleLbl="node1" presStyleIdx="3" presStyleCnt="6"/>
      <dgm:spPr/>
    </dgm:pt>
    <dgm:pt modelId="{723EDEDB-35CD-41F7-8265-522FE2C15E10}" type="pres">
      <dgm:prSet presAssocID="{6868A209-A124-4CBE-8DFE-6B1CDBD8E163}" presName="imagNode" presStyleLbl="fgImgPlace1" presStyleIdx="3" presStyleCnt="6" custScaleX="2000000" custScaleY="111371" custLinFactNeighborX="13247" custLinFactNeighborY="422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C9C3267-3EB4-4051-8398-76342B4D5360}" type="pres">
      <dgm:prSet presAssocID="{FECF9232-D2C9-409D-A4C6-05CA82B4F446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16436E7-DA7C-42E3-AEA9-A97FD91022E9}" type="pres">
      <dgm:prSet presAssocID="{E670F5C4-056E-46F4-B19D-40640DCC4526}" presName="compNode" presStyleCnt="0"/>
      <dgm:spPr/>
    </dgm:pt>
    <dgm:pt modelId="{5665FFDB-CC38-4750-B079-0FDCE8185D97}" type="pres">
      <dgm:prSet presAssocID="{E670F5C4-056E-46F4-B19D-40640DCC4526}" presName="bkgdShape" presStyleLbl="node1" presStyleIdx="4" presStyleCnt="6" custScaleX="2000000" custLinFactNeighborX="359"/>
      <dgm:spPr/>
      <dgm:t>
        <a:bodyPr/>
        <a:lstStyle/>
        <a:p>
          <a:endParaRPr lang="es-CO"/>
        </a:p>
      </dgm:t>
    </dgm:pt>
    <dgm:pt modelId="{9E7538C1-57A9-4498-ABE7-F318A96AEA40}" type="pres">
      <dgm:prSet presAssocID="{E670F5C4-056E-46F4-B19D-40640DCC4526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4C5E07-9DF4-48A3-AFC3-9EC42D77D0C6}" type="pres">
      <dgm:prSet presAssocID="{E670F5C4-056E-46F4-B19D-40640DCC4526}" presName="invisiNode" presStyleLbl="node1" presStyleIdx="4" presStyleCnt="6"/>
      <dgm:spPr/>
    </dgm:pt>
    <dgm:pt modelId="{DB18AC35-5162-4C4E-A357-8A40453F7F75}" type="pres">
      <dgm:prSet presAssocID="{E670F5C4-056E-46F4-B19D-40640DCC4526}" presName="imagNode" presStyleLbl="fgImgPlace1" presStyleIdx="4" presStyleCnt="6" custScaleX="2000000" custScaleY="111371" custLinFactNeighborX="13197" custLinFactNeighborY="295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F26901E-B0B6-4C68-9336-F75C97F33161}" type="pres">
      <dgm:prSet presAssocID="{089828F3-748F-4210-BF92-A74476F26F1E}" presName="sibTrans" presStyleLbl="sibTrans2D1" presStyleIdx="0" presStyleCnt="0"/>
      <dgm:spPr/>
      <dgm:t>
        <a:bodyPr/>
        <a:lstStyle/>
        <a:p>
          <a:endParaRPr lang="es-CO"/>
        </a:p>
      </dgm:t>
    </dgm:pt>
    <dgm:pt modelId="{AAF2720A-2114-4E20-A5BA-7C49ACC87B26}" type="pres">
      <dgm:prSet presAssocID="{C0C01A18-DC69-45A5-B8B7-DBD0A7D9E22B}" presName="compNode" presStyleCnt="0"/>
      <dgm:spPr/>
    </dgm:pt>
    <dgm:pt modelId="{11582E13-EB3B-4DFA-B6F8-26C9346634D0}" type="pres">
      <dgm:prSet presAssocID="{C0C01A18-DC69-45A5-B8B7-DBD0A7D9E22B}" presName="bkgdShape" presStyleLbl="node1" presStyleIdx="5" presStyleCnt="6" custScaleX="2000000"/>
      <dgm:spPr/>
      <dgm:t>
        <a:bodyPr/>
        <a:lstStyle/>
        <a:p>
          <a:endParaRPr lang="es-CO"/>
        </a:p>
      </dgm:t>
    </dgm:pt>
    <dgm:pt modelId="{18766C7E-1B41-4621-BBB8-31774D1EEE12}" type="pres">
      <dgm:prSet presAssocID="{C0C01A18-DC69-45A5-B8B7-DBD0A7D9E22B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55EBC4-F244-474F-AF7D-1308615432DB}" type="pres">
      <dgm:prSet presAssocID="{C0C01A18-DC69-45A5-B8B7-DBD0A7D9E22B}" presName="invisiNode" presStyleLbl="node1" presStyleIdx="5" presStyleCnt="6"/>
      <dgm:spPr/>
    </dgm:pt>
    <dgm:pt modelId="{ACBC9F9D-C238-4A59-8DAB-B0A6A002EBB3}" type="pres">
      <dgm:prSet presAssocID="{C0C01A18-DC69-45A5-B8B7-DBD0A7D9E22B}" presName="imagNode" presStyleLbl="fgImgPlace1" presStyleIdx="5" presStyleCnt="6" custScaleX="2000000" custScaleY="111371" custLinFactNeighborX="21891" custLinFactNeighborY="424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74EA23D-C692-4677-BD91-9FB85EED7BC8}" type="presOf" srcId="{9A2D97EC-6D25-41DA-81EA-5500EBAC844F}" destId="{C502A86B-C3F2-49AE-ADBF-7C26BB397A16}" srcOrd="0" destOrd="0" presId="urn:microsoft.com/office/officeart/2005/8/layout/hList7"/>
    <dgm:cxn modelId="{FDBDB60B-9573-4709-A42D-096182367EC1}" type="presOf" srcId="{B9AA74A9-F7DA-49B2-B73E-7EFC302631BE}" destId="{3B57F323-C037-4FCC-86FA-EAEE97214E0E}" srcOrd="1" destOrd="0" presId="urn:microsoft.com/office/officeart/2005/8/layout/hList7"/>
    <dgm:cxn modelId="{18F054AE-9BC4-4662-9053-6011B3BD0D95}" type="presOf" srcId="{C0C01A18-DC69-45A5-B8B7-DBD0A7D9E22B}" destId="{11582E13-EB3B-4DFA-B6F8-26C9346634D0}" srcOrd="0" destOrd="0" presId="urn:microsoft.com/office/officeart/2005/8/layout/hList7"/>
    <dgm:cxn modelId="{88E83240-3F54-45A3-8E01-5DBAC9D2DB55}" type="presOf" srcId="{FC8E26E9-298E-4334-A29A-9A65F020FAE7}" destId="{55B1E8CD-F6B6-47BE-97F7-9FCE49677A04}" srcOrd="0" destOrd="0" presId="urn:microsoft.com/office/officeart/2005/8/layout/hList7"/>
    <dgm:cxn modelId="{15DB640B-5AFE-4316-B0E3-7113077BEE41}" type="presOf" srcId="{6868A209-A124-4CBE-8DFE-6B1CDBD8E163}" destId="{F2B47390-8F92-4D38-8043-B67BE14C9F38}" srcOrd="0" destOrd="0" presId="urn:microsoft.com/office/officeart/2005/8/layout/hList7"/>
    <dgm:cxn modelId="{70AA6CDA-25F9-4D84-88F2-3B2BCA16FF28}" srcId="{9A2D97EC-6D25-41DA-81EA-5500EBAC844F}" destId="{73D04C71-61F2-4A7D-8F1D-C2C17610954A}" srcOrd="1" destOrd="0" parTransId="{783D1830-C9D7-462E-9D5D-B497B3CE1E2E}" sibTransId="{FC8E26E9-298E-4334-A29A-9A65F020FAE7}"/>
    <dgm:cxn modelId="{21AE9270-8B05-461A-B566-4B47A4161D79}" type="presOf" srcId="{FECF9232-D2C9-409D-A4C6-05CA82B4F446}" destId="{3C9C3267-3EB4-4051-8398-76342B4D5360}" srcOrd="0" destOrd="0" presId="urn:microsoft.com/office/officeart/2005/8/layout/hList7"/>
    <dgm:cxn modelId="{B1898562-2D60-4C4A-9509-3742FAEEC615}" type="presOf" srcId="{6868A209-A124-4CBE-8DFE-6B1CDBD8E163}" destId="{6CF7B321-A378-43AD-B531-6AC2142FBB4B}" srcOrd="1" destOrd="0" presId="urn:microsoft.com/office/officeart/2005/8/layout/hList7"/>
    <dgm:cxn modelId="{485FB540-454D-491A-8058-96075DF7670A}" srcId="{9A2D97EC-6D25-41DA-81EA-5500EBAC844F}" destId="{B9AA74A9-F7DA-49B2-B73E-7EFC302631BE}" srcOrd="2" destOrd="0" parTransId="{2E64C16C-DE3B-4FA0-A641-A4557864E0EE}" sibTransId="{E07A1169-BBB7-4F2B-812E-C4A292CEC66A}"/>
    <dgm:cxn modelId="{41517090-2862-4B58-8277-1DF0DAFAA600}" type="presOf" srcId="{E670F5C4-056E-46F4-B19D-40640DCC4526}" destId="{5665FFDB-CC38-4750-B079-0FDCE8185D97}" srcOrd="0" destOrd="0" presId="urn:microsoft.com/office/officeart/2005/8/layout/hList7"/>
    <dgm:cxn modelId="{4E239A42-E18F-4C20-A50C-F567B9821DBF}" type="presOf" srcId="{73D04C71-61F2-4A7D-8F1D-C2C17610954A}" destId="{6D7CEEDE-69FC-44B1-AC19-7C3A32388251}" srcOrd="1" destOrd="0" presId="urn:microsoft.com/office/officeart/2005/8/layout/hList7"/>
    <dgm:cxn modelId="{5CBD6288-A3D6-49D7-AD7A-2F764A829F60}" srcId="{9A2D97EC-6D25-41DA-81EA-5500EBAC844F}" destId="{C0C01A18-DC69-45A5-B8B7-DBD0A7D9E22B}" srcOrd="5" destOrd="0" parTransId="{7C1B6512-4A1E-40EB-A2CB-81F2441B76E8}" sibTransId="{B4F280C4-9A01-4D43-B314-D4B9702F494B}"/>
    <dgm:cxn modelId="{CB0721EA-C820-43E4-B7D6-199644E5F117}" type="presOf" srcId="{89972C64-DFD1-452E-9B10-12D9D02218A0}" destId="{6E951258-9264-4427-97C9-897F9744B56B}" srcOrd="0" destOrd="0" presId="urn:microsoft.com/office/officeart/2005/8/layout/hList7"/>
    <dgm:cxn modelId="{472D4B9A-C261-41B6-9609-2674034B31A8}" srcId="{9A2D97EC-6D25-41DA-81EA-5500EBAC844F}" destId="{FDB4FD7A-7C90-441E-976F-D68A6328C5F1}" srcOrd="0" destOrd="0" parTransId="{23D4B2CB-08AB-45C0-9B99-9B436D4AD79E}" sibTransId="{89972C64-DFD1-452E-9B10-12D9D02218A0}"/>
    <dgm:cxn modelId="{D0B35FB0-FA11-4DD5-BA19-96397022848D}" type="presOf" srcId="{FDB4FD7A-7C90-441E-976F-D68A6328C5F1}" destId="{E5B9518F-49F0-4F14-B2B0-95DF02F4BB84}" srcOrd="1" destOrd="0" presId="urn:microsoft.com/office/officeart/2005/8/layout/hList7"/>
    <dgm:cxn modelId="{13A76729-3C59-4455-A7C3-AB9F02BFB602}" srcId="{9A2D97EC-6D25-41DA-81EA-5500EBAC844F}" destId="{6868A209-A124-4CBE-8DFE-6B1CDBD8E163}" srcOrd="3" destOrd="0" parTransId="{67892BAB-D83E-4E26-AA53-BF2F3E1190E2}" sibTransId="{FECF9232-D2C9-409D-A4C6-05CA82B4F446}"/>
    <dgm:cxn modelId="{024102DA-EA37-4E70-8C99-BA3DDF3ABDE8}" type="presOf" srcId="{73D04C71-61F2-4A7D-8F1D-C2C17610954A}" destId="{F4375AF2-538B-4FD8-926D-D016F079F558}" srcOrd="0" destOrd="0" presId="urn:microsoft.com/office/officeart/2005/8/layout/hList7"/>
    <dgm:cxn modelId="{1111BD2C-A40C-4803-8E73-860B8370C517}" type="presOf" srcId="{C0C01A18-DC69-45A5-B8B7-DBD0A7D9E22B}" destId="{18766C7E-1B41-4621-BBB8-31774D1EEE12}" srcOrd="1" destOrd="0" presId="urn:microsoft.com/office/officeart/2005/8/layout/hList7"/>
    <dgm:cxn modelId="{DE0CE861-DE89-464D-ABE8-7CD03BB596C1}" type="presOf" srcId="{FDB4FD7A-7C90-441E-976F-D68A6328C5F1}" destId="{C32E98D2-BD60-43BB-845D-680834392030}" srcOrd="0" destOrd="0" presId="urn:microsoft.com/office/officeart/2005/8/layout/hList7"/>
    <dgm:cxn modelId="{EF8D6943-C606-4175-991E-6AECE15D2A0A}" type="presOf" srcId="{089828F3-748F-4210-BF92-A74476F26F1E}" destId="{3F26901E-B0B6-4C68-9336-F75C97F33161}" srcOrd="0" destOrd="0" presId="urn:microsoft.com/office/officeart/2005/8/layout/hList7"/>
    <dgm:cxn modelId="{E0EAA661-4F6D-4F86-A376-BFD6622ECD78}" type="presOf" srcId="{B9AA74A9-F7DA-49B2-B73E-7EFC302631BE}" destId="{F9683D39-DA9B-4AB1-8C6D-DA40AD6878DB}" srcOrd="0" destOrd="0" presId="urn:microsoft.com/office/officeart/2005/8/layout/hList7"/>
    <dgm:cxn modelId="{EB270171-F9C9-49DD-83C5-217673F08DDE}" type="presOf" srcId="{E670F5C4-056E-46F4-B19D-40640DCC4526}" destId="{9E7538C1-57A9-4498-ABE7-F318A96AEA40}" srcOrd="1" destOrd="0" presId="urn:microsoft.com/office/officeart/2005/8/layout/hList7"/>
    <dgm:cxn modelId="{CA44C413-D4FF-4D3A-81DF-70DFDA73B52F}" type="presOf" srcId="{E07A1169-BBB7-4F2B-812E-C4A292CEC66A}" destId="{EA830973-2066-46B0-826F-EF90CF8F349D}" srcOrd="0" destOrd="0" presId="urn:microsoft.com/office/officeart/2005/8/layout/hList7"/>
    <dgm:cxn modelId="{0FE85061-244C-4DBC-8AFD-0D7EE76D0C86}" srcId="{9A2D97EC-6D25-41DA-81EA-5500EBAC844F}" destId="{E670F5C4-056E-46F4-B19D-40640DCC4526}" srcOrd="4" destOrd="0" parTransId="{AAB1B6EE-46CD-45EF-B388-E57FBCE38BD8}" sibTransId="{089828F3-748F-4210-BF92-A74476F26F1E}"/>
    <dgm:cxn modelId="{0FAA762B-04A6-43C2-869D-8DEAA1DD8DA8}" type="presParOf" srcId="{C502A86B-C3F2-49AE-ADBF-7C26BB397A16}" destId="{5C37049B-12D5-4596-AEBD-B7E1F01EA183}" srcOrd="0" destOrd="0" presId="urn:microsoft.com/office/officeart/2005/8/layout/hList7"/>
    <dgm:cxn modelId="{072299A1-931C-4F09-819E-4C9E3A41A5DD}" type="presParOf" srcId="{C502A86B-C3F2-49AE-ADBF-7C26BB397A16}" destId="{9EC0A2B5-FE99-42D3-A59D-D793696ED5E7}" srcOrd="1" destOrd="0" presId="urn:microsoft.com/office/officeart/2005/8/layout/hList7"/>
    <dgm:cxn modelId="{FA5EAD37-2F4C-4678-B689-ABA6A1C8B105}" type="presParOf" srcId="{9EC0A2B5-FE99-42D3-A59D-D793696ED5E7}" destId="{D98DA06C-8EE3-4657-9857-AF00286B35A3}" srcOrd="0" destOrd="0" presId="urn:microsoft.com/office/officeart/2005/8/layout/hList7"/>
    <dgm:cxn modelId="{4BC8F199-9924-45B6-813E-A4A4893B5993}" type="presParOf" srcId="{D98DA06C-8EE3-4657-9857-AF00286B35A3}" destId="{C32E98D2-BD60-43BB-845D-680834392030}" srcOrd="0" destOrd="0" presId="urn:microsoft.com/office/officeart/2005/8/layout/hList7"/>
    <dgm:cxn modelId="{61132C99-F347-40F2-A3C5-6821F8A8DCF4}" type="presParOf" srcId="{D98DA06C-8EE3-4657-9857-AF00286B35A3}" destId="{E5B9518F-49F0-4F14-B2B0-95DF02F4BB84}" srcOrd="1" destOrd="0" presId="urn:microsoft.com/office/officeart/2005/8/layout/hList7"/>
    <dgm:cxn modelId="{738BA7CF-B4F3-4E13-8C01-18D44C27901F}" type="presParOf" srcId="{D98DA06C-8EE3-4657-9857-AF00286B35A3}" destId="{628A0E70-8257-437D-A208-2806056E768D}" srcOrd="2" destOrd="0" presId="urn:microsoft.com/office/officeart/2005/8/layout/hList7"/>
    <dgm:cxn modelId="{B68BA90A-0BCE-4374-ADF2-32D330709493}" type="presParOf" srcId="{D98DA06C-8EE3-4657-9857-AF00286B35A3}" destId="{5A73D37E-B487-4AB7-9392-C03B636072F8}" srcOrd="3" destOrd="0" presId="urn:microsoft.com/office/officeart/2005/8/layout/hList7"/>
    <dgm:cxn modelId="{951A97DF-B245-47B6-A2F5-3988EA1EA272}" type="presParOf" srcId="{9EC0A2B5-FE99-42D3-A59D-D793696ED5E7}" destId="{6E951258-9264-4427-97C9-897F9744B56B}" srcOrd="1" destOrd="0" presId="urn:microsoft.com/office/officeart/2005/8/layout/hList7"/>
    <dgm:cxn modelId="{304BAD7E-4125-4123-9DA4-B997018C8967}" type="presParOf" srcId="{9EC0A2B5-FE99-42D3-A59D-D793696ED5E7}" destId="{35F86CCD-C6AA-46A5-804D-B0C8AF198EAA}" srcOrd="2" destOrd="0" presId="urn:microsoft.com/office/officeart/2005/8/layout/hList7"/>
    <dgm:cxn modelId="{E5089262-A45A-42B0-A911-D1AD2D5E1D9C}" type="presParOf" srcId="{35F86CCD-C6AA-46A5-804D-B0C8AF198EAA}" destId="{F4375AF2-538B-4FD8-926D-D016F079F558}" srcOrd="0" destOrd="0" presId="urn:microsoft.com/office/officeart/2005/8/layout/hList7"/>
    <dgm:cxn modelId="{401A4BC3-1025-4302-9C0E-E325AB02E28D}" type="presParOf" srcId="{35F86CCD-C6AA-46A5-804D-B0C8AF198EAA}" destId="{6D7CEEDE-69FC-44B1-AC19-7C3A32388251}" srcOrd="1" destOrd="0" presId="urn:microsoft.com/office/officeart/2005/8/layout/hList7"/>
    <dgm:cxn modelId="{4091679A-967A-446B-98DF-7524AC8ECD09}" type="presParOf" srcId="{35F86CCD-C6AA-46A5-804D-B0C8AF198EAA}" destId="{63A8166D-93A7-4AE2-B49C-959C261B1F88}" srcOrd="2" destOrd="0" presId="urn:microsoft.com/office/officeart/2005/8/layout/hList7"/>
    <dgm:cxn modelId="{1BD7C55E-8BEA-481C-B402-8D884560B11B}" type="presParOf" srcId="{35F86CCD-C6AA-46A5-804D-B0C8AF198EAA}" destId="{8288F619-3317-4808-95A2-C6B7CA5AFD15}" srcOrd="3" destOrd="0" presId="urn:microsoft.com/office/officeart/2005/8/layout/hList7"/>
    <dgm:cxn modelId="{71F3E62B-069F-4957-A22E-6419C54C0A6B}" type="presParOf" srcId="{9EC0A2B5-FE99-42D3-A59D-D793696ED5E7}" destId="{55B1E8CD-F6B6-47BE-97F7-9FCE49677A04}" srcOrd="3" destOrd="0" presId="urn:microsoft.com/office/officeart/2005/8/layout/hList7"/>
    <dgm:cxn modelId="{3E70C548-9AF4-48FA-9DAC-7FDDFA5E743D}" type="presParOf" srcId="{9EC0A2B5-FE99-42D3-A59D-D793696ED5E7}" destId="{B9B55D5D-AE07-477F-A195-0B26519FE5AD}" srcOrd="4" destOrd="0" presId="urn:microsoft.com/office/officeart/2005/8/layout/hList7"/>
    <dgm:cxn modelId="{F7931000-F6FA-4477-B562-233A583E572C}" type="presParOf" srcId="{B9B55D5D-AE07-477F-A195-0B26519FE5AD}" destId="{F9683D39-DA9B-4AB1-8C6D-DA40AD6878DB}" srcOrd="0" destOrd="0" presId="urn:microsoft.com/office/officeart/2005/8/layout/hList7"/>
    <dgm:cxn modelId="{56EB871B-F89D-41E3-B047-FFB155F4C677}" type="presParOf" srcId="{B9B55D5D-AE07-477F-A195-0B26519FE5AD}" destId="{3B57F323-C037-4FCC-86FA-EAEE97214E0E}" srcOrd="1" destOrd="0" presId="urn:microsoft.com/office/officeart/2005/8/layout/hList7"/>
    <dgm:cxn modelId="{A5B2A24A-0F6D-4740-90B1-3855BE2D8A66}" type="presParOf" srcId="{B9B55D5D-AE07-477F-A195-0B26519FE5AD}" destId="{78355195-CB05-449D-AB60-4216BF5DE7AF}" srcOrd="2" destOrd="0" presId="urn:microsoft.com/office/officeart/2005/8/layout/hList7"/>
    <dgm:cxn modelId="{8C6EBB31-05E0-48D7-8F01-ED0BEF380086}" type="presParOf" srcId="{B9B55D5D-AE07-477F-A195-0B26519FE5AD}" destId="{959920A2-DA32-48B9-A183-17DDB80137A5}" srcOrd="3" destOrd="0" presId="urn:microsoft.com/office/officeart/2005/8/layout/hList7"/>
    <dgm:cxn modelId="{BBF5E649-C090-40F4-81FE-6B61DB8F1685}" type="presParOf" srcId="{9EC0A2B5-FE99-42D3-A59D-D793696ED5E7}" destId="{EA830973-2066-46B0-826F-EF90CF8F349D}" srcOrd="5" destOrd="0" presId="urn:microsoft.com/office/officeart/2005/8/layout/hList7"/>
    <dgm:cxn modelId="{37FE4F9C-1A09-47FA-B8DA-0CE3AB9DED35}" type="presParOf" srcId="{9EC0A2B5-FE99-42D3-A59D-D793696ED5E7}" destId="{723A79AA-8480-47C4-8D09-8FBF6597B30B}" srcOrd="6" destOrd="0" presId="urn:microsoft.com/office/officeart/2005/8/layout/hList7"/>
    <dgm:cxn modelId="{312774BF-29ED-41BB-94C8-C2CBC03EBA2C}" type="presParOf" srcId="{723A79AA-8480-47C4-8D09-8FBF6597B30B}" destId="{F2B47390-8F92-4D38-8043-B67BE14C9F38}" srcOrd="0" destOrd="0" presId="urn:microsoft.com/office/officeart/2005/8/layout/hList7"/>
    <dgm:cxn modelId="{2A613A17-B38C-4EF8-BC55-5BA2806B497C}" type="presParOf" srcId="{723A79AA-8480-47C4-8D09-8FBF6597B30B}" destId="{6CF7B321-A378-43AD-B531-6AC2142FBB4B}" srcOrd="1" destOrd="0" presId="urn:microsoft.com/office/officeart/2005/8/layout/hList7"/>
    <dgm:cxn modelId="{25F006DD-AEE7-4F0B-A992-FAB66AE3224A}" type="presParOf" srcId="{723A79AA-8480-47C4-8D09-8FBF6597B30B}" destId="{76B8D963-FBFF-4910-8906-8EABA9AD56E8}" srcOrd="2" destOrd="0" presId="urn:microsoft.com/office/officeart/2005/8/layout/hList7"/>
    <dgm:cxn modelId="{30449739-766F-44B8-9527-BF756A7F6B39}" type="presParOf" srcId="{723A79AA-8480-47C4-8D09-8FBF6597B30B}" destId="{723EDEDB-35CD-41F7-8265-522FE2C15E10}" srcOrd="3" destOrd="0" presId="urn:microsoft.com/office/officeart/2005/8/layout/hList7"/>
    <dgm:cxn modelId="{5900FDD4-0FEC-42A3-8C2D-D862E28A4434}" type="presParOf" srcId="{9EC0A2B5-FE99-42D3-A59D-D793696ED5E7}" destId="{3C9C3267-3EB4-4051-8398-76342B4D5360}" srcOrd="7" destOrd="0" presId="urn:microsoft.com/office/officeart/2005/8/layout/hList7"/>
    <dgm:cxn modelId="{2AD095F6-2C69-4CE2-983E-85D8B578D2CE}" type="presParOf" srcId="{9EC0A2B5-FE99-42D3-A59D-D793696ED5E7}" destId="{216436E7-DA7C-42E3-AEA9-A97FD91022E9}" srcOrd="8" destOrd="0" presId="urn:microsoft.com/office/officeart/2005/8/layout/hList7"/>
    <dgm:cxn modelId="{88804A21-B750-49E6-BD29-E3A6F718551A}" type="presParOf" srcId="{216436E7-DA7C-42E3-AEA9-A97FD91022E9}" destId="{5665FFDB-CC38-4750-B079-0FDCE8185D97}" srcOrd="0" destOrd="0" presId="urn:microsoft.com/office/officeart/2005/8/layout/hList7"/>
    <dgm:cxn modelId="{A489A926-1886-4C9D-8EDA-CFB5ACEE4442}" type="presParOf" srcId="{216436E7-DA7C-42E3-AEA9-A97FD91022E9}" destId="{9E7538C1-57A9-4498-ABE7-F318A96AEA40}" srcOrd="1" destOrd="0" presId="urn:microsoft.com/office/officeart/2005/8/layout/hList7"/>
    <dgm:cxn modelId="{E9091B81-AE7F-4E07-BC6C-4AC885FF8212}" type="presParOf" srcId="{216436E7-DA7C-42E3-AEA9-A97FD91022E9}" destId="{604C5E07-9DF4-48A3-AFC3-9EC42D77D0C6}" srcOrd="2" destOrd="0" presId="urn:microsoft.com/office/officeart/2005/8/layout/hList7"/>
    <dgm:cxn modelId="{43FD9BD9-AC45-4013-9436-98ACE1504D8A}" type="presParOf" srcId="{216436E7-DA7C-42E3-AEA9-A97FD91022E9}" destId="{DB18AC35-5162-4C4E-A357-8A40453F7F75}" srcOrd="3" destOrd="0" presId="urn:microsoft.com/office/officeart/2005/8/layout/hList7"/>
    <dgm:cxn modelId="{4DB73D31-E4A5-4490-B49F-95666CD4EFB9}" type="presParOf" srcId="{9EC0A2B5-FE99-42D3-A59D-D793696ED5E7}" destId="{3F26901E-B0B6-4C68-9336-F75C97F33161}" srcOrd="9" destOrd="0" presId="urn:microsoft.com/office/officeart/2005/8/layout/hList7"/>
    <dgm:cxn modelId="{51835F1C-2936-4619-A96A-0D3DE2BBC943}" type="presParOf" srcId="{9EC0A2B5-FE99-42D3-A59D-D793696ED5E7}" destId="{AAF2720A-2114-4E20-A5BA-7C49ACC87B26}" srcOrd="10" destOrd="0" presId="urn:microsoft.com/office/officeart/2005/8/layout/hList7"/>
    <dgm:cxn modelId="{46E7A73B-AAAD-4B1F-89BD-723BCFAF74D8}" type="presParOf" srcId="{AAF2720A-2114-4E20-A5BA-7C49ACC87B26}" destId="{11582E13-EB3B-4DFA-B6F8-26C9346634D0}" srcOrd="0" destOrd="0" presId="urn:microsoft.com/office/officeart/2005/8/layout/hList7"/>
    <dgm:cxn modelId="{ECC79919-F11E-464A-B679-D83BBB1D936F}" type="presParOf" srcId="{AAF2720A-2114-4E20-A5BA-7C49ACC87B26}" destId="{18766C7E-1B41-4621-BBB8-31774D1EEE12}" srcOrd="1" destOrd="0" presId="urn:microsoft.com/office/officeart/2005/8/layout/hList7"/>
    <dgm:cxn modelId="{DFF05F0C-B44E-4E15-8351-46B31C75D458}" type="presParOf" srcId="{AAF2720A-2114-4E20-A5BA-7C49ACC87B26}" destId="{8E55EBC4-F244-474F-AF7D-1308615432DB}" srcOrd="2" destOrd="0" presId="urn:microsoft.com/office/officeart/2005/8/layout/hList7"/>
    <dgm:cxn modelId="{A05F1A5D-6722-4068-85DD-141E20D45BE6}" type="presParOf" srcId="{AAF2720A-2114-4E20-A5BA-7C49ACC87B26}" destId="{ACBC9F9D-C238-4A59-8DAB-B0A6A002EBB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68708-1A50-40C4-8ECC-0A9E44740A8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CD3B9DB-606F-4817-91F5-381FFC328770}">
      <dgm:prSet phldrT="[Texto]" custT="1"/>
      <dgm:spPr/>
      <dgm:t>
        <a:bodyPr/>
        <a:lstStyle/>
        <a:p>
          <a:r>
            <a:rPr lang="es-CO" sz="1200" dirty="0" smtClean="0"/>
            <a:t>Entradas</a:t>
          </a:r>
          <a:endParaRPr lang="es-CO" sz="1200" dirty="0"/>
        </a:p>
      </dgm:t>
    </dgm:pt>
    <dgm:pt modelId="{292B9AD3-E7A4-4165-9DF0-83F4E8BE3911}" type="parTrans" cxnId="{7CAF2580-3EAB-44AE-A7AB-4E0531119970}">
      <dgm:prSet/>
      <dgm:spPr/>
      <dgm:t>
        <a:bodyPr/>
        <a:lstStyle/>
        <a:p>
          <a:endParaRPr lang="es-CO" sz="1200"/>
        </a:p>
      </dgm:t>
    </dgm:pt>
    <dgm:pt modelId="{07600942-8BD4-4723-B3F0-D71DF00935CC}" type="sibTrans" cxnId="{7CAF2580-3EAB-44AE-A7AB-4E0531119970}">
      <dgm:prSet/>
      <dgm:spPr/>
      <dgm:t>
        <a:bodyPr/>
        <a:lstStyle/>
        <a:p>
          <a:endParaRPr lang="es-CO" sz="1200"/>
        </a:p>
      </dgm:t>
    </dgm:pt>
    <dgm:pt modelId="{3B686BA9-8740-4087-994A-C431344F895B}">
      <dgm:prSet phldrT="[Texto]" custT="1"/>
      <dgm:spPr/>
      <dgm:t>
        <a:bodyPr/>
        <a:lstStyle/>
        <a:p>
          <a:r>
            <a:rPr lang="es-CO" sz="1200" dirty="0" smtClean="0"/>
            <a:t>Transformación</a:t>
          </a:r>
          <a:endParaRPr lang="es-CO" sz="1200" dirty="0"/>
        </a:p>
      </dgm:t>
    </dgm:pt>
    <dgm:pt modelId="{7EBD4DBC-BF47-4D80-A72E-6DED022D06FA}" type="parTrans" cxnId="{C5E571A6-F774-48F6-89F3-D2D01EE78318}">
      <dgm:prSet/>
      <dgm:spPr/>
      <dgm:t>
        <a:bodyPr/>
        <a:lstStyle/>
        <a:p>
          <a:endParaRPr lang="es-CO" sz="1200"/>
        </a:p>
      </dgm:t>
    </dgm:pt>
    <dgm:pt modelId="{E6544006-76B7-4AA2-846C-91EBF488CFC0}" type="sibTrans" cxnId="{C5E571A6-F774-48F6-89F3-D2D01EE78318}">
      <dgm:prSet/>
      <dgm:spPr/>
      <dgm:t>
        <a:bodyPr/>
        <a:lstStyle/>
        <a:p>
          <a:endParaRPr lang="es-CO" sz="1200"/>
        </a:p>
      </dgm:t>
    </dgm:pt>
    <dgm:pt modelId="{9217A92B-7FE5-497E-AC1D-344E6C255D85}">
      <dgm:prSet phldrT="[Texto]" custT="1"/>
      <dgm:spPr/>
      <dgm:t>
        <a:bodyPr/>
        <a:lstStyle/>
        <a:p>
          <a:r>
            <a:rPr lang="es-CO" sz="1200" dirty="0" smtClean="0"/>
            <a:t>Salidas</a:t>
          </a:r>
          <a:endParaRPr lang="es-CO" sz="1200" dirty="0"/>
        </a:p>
      </dgm:t>
    </dgm:pt>
    <dgm:pt modelId="{602ABB35-7E3C-4A85-A2F8-B646AF3B945B}" type="parTrans" cxnId="{215AC9EC-87DE-4DE1-8A1C-673CE764A100}">
      <dgm:prSet/>
      <dgm:spPr/>
      <dgm:t>
        <a:bodyPr/>
        <a:lstStyle/>
        <a:p>
          <a:endParaRPr lang="es-CO" sz="1200"/>
        </a:p>
      </dgm:t>
    </dgm:pt>
    <dgm:pt modelId="{08EC8BA9-05E7-4D06-B229-E1CC5B27B363}" type="sibTrans" cxnId="{215AC9EC-87DE-4DE1-8A1C-673CE764A100}">
      <dgm:prSet/>
      <dgm:spPr/>
      <dgm:t>
        <a:bodyPr/>
        <a:lstStyle/>
        <a:p>
          <a:endParaRPr lang="es-CO" sz="1200"/>
        </a:p>
      </dgm:t>
    </dgm:pt>
    <dgm:pt modelId="{DB467033-2BDB-4538-B546-A5C0BFF0198D}">
      <dgm:prSet phldrT="[Texto]" custT="1"/>
      <dgm:spPr/>
      <dgm:t>
        <a:bodyPr/>
        <a:lstStyle/>
        <a:p>
          <a:r>
            <a:rPr lang="es-CO" sz="1200" dirty="0" smtClean="0"/>
            <a:t>Servicio prestado</a:t>
          </a:r>
          <a:endParaRPr lang="es-CO" sz="1200" dirty="0"/>
        </a:p>
      </dgm:t>
    </dgm:pt>
    <dgm:pt modelId="{C1744109-B755-42E8-B6C0-5D955014B216}" type="parTrans" cxnId="{96BE67BC-F575-47BC-9FE1-3E6AA725017C}">
      <dgm:prSet/>
      <dgm:spPr/>
      <dgm:t>
        <a:bodyPr/>
        <a:lstStyle/>
        <a:p>
          <a:endParaRPr lang="es-CO" sz="1200"/>
        </a:p>
      </dgm:t>
    </dgm:pt>
    <dgm:pt modelId="{95798456-47B9-49DA-9D81-AB3DD0C3E6CD}" type="sibTrans" cxnId="{96BE67BC-F575-47BC-9FE1-3E6AA725017C}">
      <dgm:prSet/>
      <dgm:spPr/>
      <dgm:t>
        <a:bodyPr/>
        <a:lstStyle/>
        <a:p>
          <a:endParaRPr lang="es-CO" sz="1200"/>
        </a:p>
      </dgm:t>
    </dgm:pt>
    <dgm:pt modelId="{FAB6573B-AF96-49F0-8095-32D5A6A473A9}">
      <dgm:prSet phldrT="[Texto]" custT="1"/>
      <dgm:spPr/>
      <dgm:t>
        <a:bodyPr/>
        <a:lstStyle/>
        <a:p>
          <a:r>
            <a:rPr lang="es-CO" sz="1200" dirty="0" smtClean="0"/>
            <a:t>Maquinaria y equipos</a:t>
          </a:r>
          <a:endParaRPr lang="es-CO" sz="1200" dirty="0"/>
        </a:p>
      </dgm:t>
    </dgm:pt>
    <dgm:pt modelId="{F9D03F30-7D14-4112-B995-84391CD91A4F}" type="parTrans" cxnId="{3C8DCBA9-EE7F-4668-8965-2801C69386F4}">
      <dgm:prSet/>
      <dgm:spPr/>
      <dgm:t>
        <a:bodyPr/>
        <a:lstStyle/>
        <a:p>
          <a:endParaRPr lang="es-CO" sz="1200"/>
        </a:p>
      </dgm:t>
    </dgm:pt>
    <dgm:pt modelId="{2910A6CB-33E9-461C-8158-719549447336}" type="sibTrans" cxnId="{3C8DCBA9-EE7F-4668-8965-2801C69386F4}">
      <dgm:prSet/>
      <dgm:spPr/>
      <dgm:t>
        <a:bodyPr/>
        <a:lstStyle/>
        <a:p>
          <a:endParaRPr lang="es-CO" sz="1200"/>
        </a:p>
      </dgm:t>
    </dgm:pt>
    <dgm:pt modelId="{D9557865-5606-4139-A663-166FC3DD2C78}">
      <dgm:prSet phldrT="[Texto]" custT="1"/>
      <dgm:spPr/>
      <dgm:t>
        <a:bodyPr/>
        <a:lstStyle/>
        <a:p>
          <a:r>
            <a:rPr lang="es-CO" sz="1200" dirty="0" smtClean="0"/>
            <a:t>Materiales o insumos</a:t>
          </a:r>
          <a:endParaRPr lang="es-CO" sz="1200" dirty="0"/>
        </a:p>
      </dgm:t>
    </dgm:pt>
    <dgm:pt modelId="{4AB99EEC-D60D-469C-87A0-B1A6AC90A3D7}" type="parTrans" cxnId="{E26B8DF1-BB35-4F84-9325-56909EC527FC}">
      <dgm:prSet/>
      <dgm:spPr/>
      <dgm:t>
        <a:bodyPr/>
        <a:lstStyle/>
        <a:p>
          <a:endParaRPr lang="es-CO" sz="1200"/>
        </a:p>
      </dgm:t>
    </dgm:pt>
    <dgm:pt modelId="{BACEDA9D-8220-41DB-9B8D-C8CDF4217D43}" type="sibTrans" cxnId="{E26B8DF1-BB35-4F84-9325-56909EC527FC}">
      <dgm:prSet/>
      <dgm:spPr/>
      <dgm:t>
        <a:bodyPr/>
        <a:lstStyle/>
        <a:p>
          <a:endParaRPr lang="es-CO" sz="1200"/>
        </a:p>
      </dgm:t>
    </dgm:pt>
    <dgm:pt modelId="{57E2CFB2-F328-4D8B-BE79-263502D89AEB}">
      <dgm:prSet phldrT="[Texto]" custT="1"/>
      <dgm:spPr/>
      <dgm:t>
        <a:bodyPr/>
        <a:lstStyle/>
        <a:p>
          <a:r>
            <a:rPr lang="es-CO" sz="1200" dirty="0" smtClean="0"/>
            <a:t>Metodología de trabajo</a:t>
          </a:r>
          <a:endParaRPr lang="es-CO" sz="1200" dirty="0"/>
        </a:p>
      </dgm:t>
    </dgm:pt>
    <dgm:pt modelId="{DA71B3D9-3879-4DEC-B07C-C3124F4D6529}" type="parTrans" cxnId="{3482B434-A274-4E0F-9522-D02871E8178A}">
      <dgm:prSet/>
      <dgm:spPr/>
      <dgm:t>
        <a:bodyPr/>
        <a:lstStyle/>
        <a:p>
          <a:endParaRPr lang="es-CO" sz="1200"/>
        </a:p>
      </dgm:t>
    </dgm:pt>
    <dgm:pt modelId="{F090EF16-E71A-4AF9-BA49-426810724ECE}" type="sibTrans" cxnId="{3482B434-A274-4E0F-9522-D02871E8178A}">
      <dgm:prSet/>
      <dgm:spPr/>
      <dgm:t>
        <a:bodyPr/>
        <a:lstStyle/>
        <a:p>
          <a:endParaRPr lang="es-CO" sz="1200"/>
        </a:p>
      </dgm:t>
    </dgm:pt>
    <dgm:pt modelId="{688C6E8C-C56A-4DF7-8D07-8D5507F6D267}">
      <dgm:prSet phldrT="[Texto]" custT="1"/>
      <dgm:spPr/>
      <dgm:t>
        <a:bodyPr/>
        <a:lstStyle/>
        <a:p>
          <a:r>
            <a:rPr lang="es-CO" sz="1200" dirty="0" smtClean="0"/>
            <a:t>Conocimientos/ideas</a:t>
          </a:r>
          <a:endParaRPr lang="es-CO" sz="1200" dirty="0"/>
        </a:p>
      </dgm:t>
    </dgm:pt>
    <dgm:pt modelId="{5D8A1D43-1E0C-4446-8DF3-603957799EB3}" type="parTrans" cxnId="{CE92169E-1B78-4EA2-B7FB-022A779D1AE2}">
      <dgm:prSet/>
      <dgm:spPr/>
      <dgm:t>
        <a:bodyPr/>
        <a:lstStyle/>
        <a:p>
          <a:endParaRPr lang="es-CO" sz="1200"/>
        </a:p>
      </dgm:t>
    </dgm:pt>
    <dgm:pt modelId="{FCDC947C-F3E2-4201-A780-E21E7F5D13B4}" type="sibTrans" cxnId="{CE92169E-1B78-4EA2-B7FB-022A779D1AE2}">
      <dgm:prSet/>
      <dgm:spPr/>
      <dgm:t>
        <a:bodyPr/>
        <a:lstStyle/>
        <a:p>
          <a:endParaRPr lang="es-CO" sz="1200"/>
        </a:p>
      </dgm:t>
    </dgm:pt>
    <dgm:pt modelId="{F4CC6C2B-17EC-44C3-AC1F-0D8100D6708C}">
      <dgm:prSet phldrT="[Texto]" custT="1"/>
      <dgm:spPr/>
      <dgm:t>
        <a:bodyPr/>
        <a:lstStyle/>
        <a:p>
          <a:r>
            <a:rPr lang="es-CO" sz="1200" dirty="0" smtClean="0"/>
            <a:t>Talento humano</a:t>
          </a:r>
          <a:endParaRPr lang="es-CO" sz="1200" dirty="0"/>
        </a:p>
      </dgm:t>
    </dgm:pt>
    <dgm:pt modelId="{2A532DFF-D452-4FB7-88A2-6168F62DC8B8}" type="parTrans" cxnId="{F3BC7931-293C-4983-B595-8061D19D1EEB}">
      <dgm:prSet/>
      <dgm:spPr/>
      <dgm:t>
        <a:bodyPr/>
        <a:lstStyle/>
        <a:p>
          <a:endParaRPr lang="es-CO" sz="1200"/>
        </a:p>
      </dgm:t>
    </dgm:pt>
    <dgm:pt modelId="{1B3FD45F-6262-44A7-B9D2-9D4B3253F75F}" type="sibTrans" cxnId="{F3BC7931-293C-4983-B595-8061D19D1EEB}">
      <dgm:prSet/>
      <dgm:spPr/>
      <dgm:t>
        <a:bodyPr/>
        <a:lstStyle/>
        <a:p>
          <a:endParaRPr lang="es-CO" sz="1200"/>
        </a:p>
      </dgm:t>
    </dgm:pt>
    <dgm:pt modelId="{04770BEE-E570-4D0B-B21E-7267740F9DC7}">
      <dgm:prSet phldrT="[Texto]" custT="1"/>
      <dgm:spPr/>
      <dgm:t>
        <a:bodyPr/>
        <a:lstStyle/>
        <a:p>
          <a:r>
            <a:rPr lang="es-CO" sz="1200" dirty="0" smtClean="0"/>
            <a:t>Infraestructura y ambiente</a:t>
          </a:r>
          <a:endParaRPr lang="es-CO" sz="1200" dirty="0"/>
        </a:p>
      </dgm:t>
    </dgm:pt>
    <dgm:pt modelId="{BE715FD6-0B7B-4585-905D-D39A5EACD0CC}" type="parTrans" cxnId="{5C4F52A1-7521-4336-821D-2DDEAF654AB7}">
      <dgm:prSet/>
      <dgm:spPr/>
      <dgm:t>
        <a:bodyPr/>
        <a:lstStyle/>
        <a:p>
          <a:endParaRPr lang="es-CO" sz="1200"/>
        </a:p>
      </dgm:t>
    </dgm:pt>
    <dgm:pt modelId="{D63CCDFB-0B0C-4EEB-BAB9-EE392BEBE26F}" type="sibTrans" cxnId="{5C4F52A1-7521-4336-821D-2DDEAF654AB7}">
      <dgm:prSet/>
      <dgm:spPr/>
      <dgm:t>
        <a:bodyPr/>
        <a:lstStyle/>
        <a:p>
          <a:endParaRPr lang="es-CO" sz="1200"/>
        </a:p>
      </dgm:t>
    </dgm:pt>
    <dgm:pt modelId="{8A175EF1-496F-4010-A3ED-FF4CCDF11648}">
      <dgm:prSet custT="1"/>
      <dgm:spPr/>
      <dgm:t>
        <a:bodyPr/>
        <a:lstStyle/>
        <a:p>
          <a:r>
            <a:rPr lang="es-CO" sz="1200" dirty="0" smtClean="0"/>
            <a:t>Consultas</a:t>
          </a:r>
          <a:endParaRPr lang="es-CO" sz="1200" dirty="0"/>
        </a:p>
      </dgm:t>
    </dgm:pt>
    <dgm:pt modelId="{D9BCA696-62C6-4F67-929F-B86ABC969CD2}" type="parTrans" cxnId="{BD4FD72E-8451-4C36-BE1F-BCD6D99419D1}">
      <dgm:prSet/>
      <dgm:spPr/>
      <dgm:t>
        <a:bodyPr/>
        <a:lstStyle/>
        <a:p>
          <a:endParaRPr lang="es-CO" sz="1200"/>
        </a:p>
      </dgm:t>
    </dgm:pt>
    <dgm:pt modelId="{7A3E5ACD-700A-4E58-BAF1-F9336DA92261}" type="sibTrans" cxnId="{BD4FD72E-8451-4C36-BE1F-BCD6D99419D1}">
      <dgm:prSet/>
      <dgm:spPr/>
      <dgm:t>
        <a:bodyPr/>
        <a:lstStyle/>
        <a:p>
          <a:endParaRPr lang="es-CO" sz="1200"/>
        </a:p>
      </dgm:t>
    </dgm:pt>
    <dgm:pt modelId="{B49E13FB-F00B-40EC-892F-B551E27747C4}">
      <dgm:prSet custT="1"/>
      <dgm:spPr/>
      <dgm:t>
        <a:bodyPr/>
        <a:lstStyle/>
        <a:p>
          <a:r>
            <a:rPr lang="es-CO" sz="1200" dirty="0" smtClean="0"/>
            <a:t>Procedimientos</a:t>
          </a:r>
          <a:endParaRPr lang="es-CO" sz="1200" dirty="0"/>
        </a:p>
      </dgm:t>
    </dgm:pt>
    <dgm:pt modelId="{A12E30BF-2911-47D9-A459-D59049837379}" type="parTrans" cxnId="{9290A9C2-D0A7-4D83-BBBD-6F651154E8B7}">
      <dgm:prSet/>
      <dgm:spPr/>
      <dgm:t>
        <a:bodyPr/>
        <a:lstStyle/>
        <a:p>
          <a:endParaRPr lang="es-CO" sz="1200"/>
        </a:p>
      </dgm:t>
    </dgm:pt>
    <dgm:pt modelId="{B993220D-C83F-471E-A95B-D248E1B63455}" type="sibTrans" cxnId="{9290A9C2-D0A7-4D83-BBBD-6F651154E8B7}">
      <dgm:prSet/>
      <dgm:spPr/>
      <dgm:t>
        <a:bodyPr/>
        <a:lstStyle/>
        <a:p>
          <a:endParaRPr lang="es-CO" sz="1200"/>
        </a:p>
      </dgm:t>
    </dgm:pt>
    <dgm:pt modelId="{35689BD0-F9F0-4100-A7F5-FF1A4A91C737}">
      <dgm:prSet custT="1"/>
      <dgm:spPr/>
      <dgm:t>
        <a:bodyPr/>
        <a:lstStyle/>
        <a:p>
          <a:endParaRPr lang="es-CO" sz="1200" dirty="0"/>
        </a:p>
      </dgm:t>
    </dgm:pt>
    <dgm:pt modelId="{B5F7FAC7-3F36-4365-8EB6-DDA7717931D0}" type="parTrans" cxnId="{BBC4097A-B0FA-4F54-A20F-BDB432212001}">
      <dgm:prSet/>
      <dgm:spPr/>
      <dgm:t>
        <a:bodyPr/>
        <a:lstStyle/>
        <a:p>
          <a:endParaRPr lang="es-CO" sz="1200"/>
        </a:p>
      </dgm:t>
    </dgm:pt>
    <dgm:pt modelId="{F76FF1F8-27C4-4394-A83C-0D07FE015FD1}" type="sibTrans" cxnId="{BBC4097A-B0FA-4F54-A20F-BDB432212001}">
      <dgm:prSet/>
      <dgm:spPr/>
      <dgm:t>
        <a:bodyPr/>
        <a:lstStyle/>
        <a:p>
          <a:endParaRPr lang="es-CO" sz="1200"/>
        </a:p>
      </dgm:t>
    </dgm:pt>
    <dgm:pt modelId="{860320B4-3045-4D3D-93F4-10952D0B7BEE}">
      <dgm:prSet phldrT="[Texto]" custT="1"/>
      <dgm:spPr/>
      <dgm:t>
        <a:bodyPr/>
        <a:lstStyle/>
        <a:p>
          <a:r>
            <a:rPr lang="es-CO" sz="1200" dirty="0" smtClean="0"/>
            <a:t>Usuario atendido</a:t>
          </a:r>
          <a:endParaRPr lang="es-CO" sz="1200" dirty="0"/>
        </a:p>
      </dgm:t>
    </dgm:pt>
    <dgm:pt modelId="{1FBED88E-1711-4458-BCB0-121673805C44}" type="parTrans" cxnId="{50FD4E27-CB45-4FC2-AA5E-DB84FFD40D73}">
      <dgm:prSet/>
      <dgm:spPr/>
      <dgm:t>
        <a:bodyPr/>
        <a:lstStyle/>
        <a:p>
          <a:endParaRPr lang="es-CO" sz="1200"/>
        </a:p>
      </dgm:t>
    </dgm:pt>
    <dgm:pt modelId="{1212BCCC-AE33-449F-9387-4A43F2B08435}" type="sibTrans" cxnId="{50FD4E27-CB45-4FC2-AA5E-DB84FFD40D73}">
      <dgm:prSet/>
      <dgm:spPr/>
      <dgm:t>
        <a:bodyPr/>
        <a:lstStyle/>
        <a:p>
          <a:endParaRPr lang="es-CO" sz="1200"/>
        </a:p>
      </dgm:t>
    </dgm:pt>
    <dgm:pt modelId="{96F1EF93-0464-46F0-95A0-DA145005D94C}">
      <dgm:prSet phldrT="[Texto]" custT="1"/>
      <dgm:spPr/>
      <dgm:t>
        <a:bodyPr/>
        <a:lstStyle/>
        <a:p>
          <a:r>
            <a:rPr lang="es-CO" sz="1200" dirty="0" smtClean="0"/>
            <a:t>Historia clínica</a:t>
          </a:r>
          <a:endParaRPr lang="es-CO" sz="1200" dirty="0"/>
        </a:p>
      </dgm:t>
    </dgm:pt>
    <dgm:pt modelId="{440E0671-82EC-4F8A-B096-291FE78FC951}" type="parTrans" cxnId="{2EC5C960-60E8-4113-B68E-7E7A112167B4}">
      <dgm:prSet/>
      <dgm:spPr/>
      <dgm:t>
        <a:bodyPr/>
        <a:lstStyle/>
        <a:p>
          <a:endParaRPr lang="es-CO" sz="1200"/>
        </a:p>
      </dgm:t>
    </dgm:pt>
    <dgm:pt modelId="{2882A6DB-09C6-43E0-B1C0-244809B30DF9}" type="sibTrans" cxnId="{2EC5C960-60E8-4113-B68E-7E7A112167B4}">
      <dgm:prSet/>
      <dgm:spPr/>
      <dgm:t>
        <a:bodyPr/>
        <a:lstStyle/>
        <a:p>
          <a:endParaRPr lang="es-CO" sz="1200"/>
        </a:p>
      </dgm:t>
    </dgm:pt>
    <dgm:pt modelId="{34FDB45A-7F36-4653-AF51-DF7CCEC45852}">
      <dgm:prSet phldrT="[Texto]" custT="1"/>
      <dgm:spPr/>
      <dgm:t>
        <a:bodyPr/>
        <a:lstStyle/>
        <a:p>
          <a:r>
            <a:rPr lang="es-CO" sz="1200" dirty="0" smtClean="0"/>
            <a:t>Registros de firmas</a:t>
          </a:r>
          <a:endParaRPr lang="es-CO" sz="1200" dirty="0"/>
        </a:p>
      </dgm:t>
    </dgm:pt>
    <dgm:pt modelId="{E80F4FBA-A63C-4398-83AD-E653A5D05006}" type="parTrans" cxnId="{97871123-5467-499B-B3A1-D81A86659111}">
      <dgm:prSet/>
      <dgm:spPr/>
      <dgm:t>
        <a:bodyPr/>
        <a:lstStyle/>
        <a:p>
          <a:endParaRPr lang="es-CO" sz="1200"/>
        </a:p>
      </dgm:t>
    </dgm:pt>
    <dgm:pt modelId="{0B6DC9F4-1CFE-4D9D-A424-F19DFB3F2F31}" type="sibTrans" cxnId="{97871123-5467-499B-B3A1-D81A86659111}">
      <dgm:prSet/>
      <dgm:spPr/>
      <dgm:t>
        <a:bodyPr/>
        <a:lstStyle/>
        <a:p>
          <a:endParaRPr lang="es-CO" sz="1200"/>
        </a:p>
      </dgm:t>
    </dgm:pt>
    <dgm:pt modelId="{02F1192E-DBE0-4877-AA26-06C569833E9C}">
      <dgm:prSet phldrT="[Texto]" custT="1"/>
      <dgm:spPr/>
      <dgm:t>
        <a:bodyPr/>
        <a:lstStyle/>
        <a:p>
          <a:r>
            <a:rPr lang="es-CO" sz="1200" dirty="0" smtClean="0"/>
            <a:t>Consentimientos informados y cartas de compromisos</a:t>
          </a:r>
          <a:endParaRPr lang="es-CO" sz="1200" dirty="0"/>
        </a:p>
      </dgm:t>
    </dgm:pt>
    <dgm:pt modelId="{DB9C5F75-EFC9-4C86-8F5E-F799B1483453}" type="parTrans" cxnId="{A6884B12-C07A-47B7-8E73-65B09940DBA7}">
      <dgm:prSet/>
      <dgm:spPr/>
      <dgm:t>
        <a:bodyPr/>
        <a:lstStyle/>
        <a:p>
          <a:endParaRPr lang="es-CO" sz="1200"/>
        </a:p>
      </dgm:t>
    </dgm:pt>
    <dgm:pt modelId="{02DE5A60-A4D5-419E-BC4F-AB7C868E304F}" type="sibTrans" cxnId="{A6884B12-C07A-47B7-8E73-65B09940DBA7}">
      <dgm:prSet/>
      <dgm:spPr/>
      <dgm:t>
        <a:bodyPr/>
        <a:lstStyle/>
        <a:p>
          <a:endParaRPr lang="es-CO" sz="1200"/>
        </a:p>
      </dgm:t>
    </dgm:pt>
    <dgm:pt modelId="{9236BD8F-49AC-49BD-912B-37975D11CA12}" type="pres">
      <dgm:prSet presAssocID="{3D968708-1A50-40C4-8ECC-0A9E44740A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39F121A-074D-43BE-A58B-D57B7524969A}" type="pres">
      <dgm:prSet presAssocID="{3D968708-1A50-40C4-8ECC-0A9E44740A8F}" presName="tSp" presStyleCnt="0"/>
      <dgm:spPr/>
    </dgm:pt>
    <dgm:pt modelId="{75C7B14C-4037-4263-8E98-6DB4966BDFD0}" type="pres">
      <dgm:prSet presAssocID="{3D968708-1A50-40C4-8ECC-0A9E44740A8F}" presName="bSp" presStyleCnt="0"/>
      <dgm:spPr/>
    </dgm:pt>
    <dgm:pt modelId="{01C37313-B5E5-45F5-933D-D336D7F7235A}" type="pres">
      <dgm:prSet presAssocID="{3D968708-1A50-40C4-8ECC-0A9E44740A8F}" presName="process" presStyleCnt="0"/>
      <dgm:spPr/>
    </dgm:pt>
    <dgm:pt modelId="{355A9C43-7A63-4004-B8F7-FEADDABD4556}" type="pres">
      <dgm:prSet presAssocID="{7CD3B9DB-606F-4817-91F5-381FFC328770}" presName="composite1" presStyleCnt="0"/>
      <dgm:spPr/>
    </dgm:pt>
    <dgm:pt modelId="{1D296BA6-6C76-4C84-97D5-A41108800539}" type="pres">
      <dgm:prSet presAssocID="{7CD3B9DB-606F-4817-91F5-381FFC328770}" presName="dummyNode1" presStyleLbl="node1" presStyleIdx="0" presStyleCnt="3"/>
      <dgm:spPr/>
    </dgm:pt>
    <dgm:pt modelId="{393AE7D9-460E-4BFE-B084-481E6CD3F89C}" type="pres">
      <dgm:prSet presAssocID="{7CD3B9DB-606F-4817-91F5-381FFC328770}" presName="childNode1" presStyleLbl="bgAcc1" presStyleIdx="0" presStyleCnt="3" custScaleX="108872" custScaleY="203725" custLinFactNeighborX="3606" custLinFactNeighborY="-907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4A28E9-698E-41D1-BDD4-4185BA610986}" type="pres">
      <dgm:prSet presAssocID="{7CD3B9DB-606F-4817-91F5-381FFC32877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B77874-4B09-4DCC-B61F-3DAE664E76F8}" type="pres">
      <dgm:prSet presAssocID="{7CD3B9DB-606F-4817-91F5-381FFC328770}" presName="parentNode1" presStyleLbl="node1" presStyleIdx="0" presStyleCnt="3" custLinFactNeighborX="-5071" custLinFactNeighborY="5641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E74437-F4B1-4322-963C-C984B3F58F00}" type="pres">
      <dgm:prSet presAssocID="{7CD3B9DB-606F-4817-91F5-381FFC328770}" presName="connSite1" presStyleCnt="0"/>
      <dgm:spPr/>
    </dgm:pt>
    <dgm:pt modelId="{C4F6BCBD-BACB-4946-AA91-F915B65B2186}" type="pres">
      <dgm:prSet presAssocID="{07600942-8BD4-4723-B3F0-D71DF00935CC}" presName="Name9" presStyleLbl="sibTrans2D1" presStyleIdx="0" presStyleCnt="2" custScaleX="103467"/>
      <dgm:spPr/>
      <dgm:t>
        <a:bodyPr/>
        <a:lstStyle/>
        <a:p>
          <a:endParaRPr lang="es-CO"/>
        </a:p>
      </dgm:t>
    </dgm:pt>
    <dgm:pt modelId="{C615FB6B-1F3B-45D9-8C64-1AAD94F18BAA}" type="pres">
      <dgm:prSet presAssocID="{3B686BA9-8740-4087-994A-C431344F895B}" presName="composite2" presStyleCnt="0"/>
      <dgm:spPr/>
    </dgm:pt>
    <dgm:pt modelId="{9051125D-27FF-4B53-9900-DD893BFE199E}" type="pres">
      <dgm:prSet presAssocID="{3B686BA9-8740-4087-994A-C431344F895B}" presName="dummyNode2" presStyleLbl="node1" presStyleIdx="0" presStyleCnt="3"/>
      <dgm:spPr/>
    </dgm:pt>
    <dgm:pt modelId="{83659718-D359-4D82-8344-C2DDEE6B4F51}" type="pres">
      <dgm:prSet presAssocID="{3B686BA9-8740-4087-994A-C431344F895B}" presName="childNode2" presStyleLbl="bgAcc1" presStyleIdx="1" presStyleCnt="3" custScaleX="1215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E72C56-E381-40D2-9DF9-8B555208D41F}" type="pres">
      <dgm:prSet presAssocID="{3B686BA9-8740-4087-994A-C431344F89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449918-288F-49D6-B6DE-4FE422B9E9BE}" type="pres">
      <dgm:prSet presAssocID="{3B686BA9-8740-4087-994A-C431344F89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BFD7E0-9FA3-4019-A7A4-6520B1D769E9}" type="pres">
      <dgm:prSet presAssocID="{3B686BA9-8740-4087-994A-C431344F895B}" presName="connSite2" presStyleCnt="0"/>
      <dgm:spPr/>
    </dgm:pt>
    <dgm:pt modelId="{DAD2F28E-91AA-4486-90DF-079690810D0F}" type="pres">
      <dgm:prSet presAssocID="{E6544006-76B7-4AA2-846C-91EBF488CFC0}" presName="Name18" presStyleLbl="sibTrans2D1" presStyleIdx="1" presStyleCnt="2"/>
      <dgm:spPr/>
      <dgm:t>
        <a:bodyPr/>
        <a:lstStyle/>
        <a:p>
          <a:endParaRPr lang="es-CO"/>
        </a:p>
      </dgm:t>
    </dgm:pt>
    <dgm:pt modelId="{B5A9FC49-89FA-4D89-A595-E48A15F96FDD}" type="pres">
      <dgm:prSet presAssocID="{9217A92B-7FE5-497E-AC1D-344E6C255D85}" presName="composite1" presStyleCnt="0"/>
      <dgm:spPr/>
    </dgm:pt>
    <dgm:pt modelId="{46558B01-CA8D-4A40-9EDA-C61A414FB379}" type="pres">
      <dgm:prSet presAssocID="{9217A92B-7FE5-497E-AC1D-344E6C255D85}" presName="dummyNode1" presStyleLbl="node1" presStyleIdx="1" presStyleCnt="3"/>
      <dgm:spPr/>
    </dgm:pt>
    <dgm:pt modelId="{0F73E23D-76D7-4897-9F2B-6AE943C0D8BF}" type="pres">
      <dgm:prSet presAssocID="{9217A92B-7FE5-497E-AC1D-344E6C255D85}" presName="childNode1" presStyleLbl="bgAcc1" presStyleIdx="2" presStyleCnt="3" custScaleX="97401" custScaleY="239623" custLinFactNeighborX="5567" custLinFactNeighborY="-145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5889DD-2818-4043-85F5-6266928E3F60}" type="pres">
      <dgm:prSet presAssocID="{9217A92B-7FE5-497E-AC1D-344E6C255D8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39429F-2031-45B7-B6F0-604EBB29D6D0}" type="pres">
      <dgm:prSet presAssocID="{9217A92B-7FE5-497E-AC1D-344E6C255D85}" presName="parentNode1" presStyleLbl="node1" presStyleIdx="2" presStyleCnt="3" custLinFactY="69796" custLinFactNeighborX="-1252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B5FE8A-F96A-4CAE-AD92-38165B85D2F1}" type="pres">
      <dgm:prSet presAssocID="{9217A92B-7FE5-497E-AC1D-344E6C255D85}" presName="connSite1" presStyleCnt="0"/>
      <dgm:spPr/>
    </dgm:pt>
  </dgm:ptLst>
  <dgm:cxnLst>
    <dgm:cxn modelId="{CE92169E-1B78-4EA2-B7FB-022A779D1AE2}" srcId="{7CD3B9DB-606F-4817-91F5-381FFC328770}" destId="{688C6E8C-C56A-4DF7-8D07-8D5507F6D267}" srcOrd="5" destOrd="0" parTransId="{5D8A1D43-1E0C-4446-8DF3-603957799EB3}" sibTransId="{FCDC947C-F3E2-4201-A780-E21E7F5D13B4}"/>
    <dgm:cxn modelId="{4869A8D6-B0F3-444E-825B-D0A0FCCFF923}" type="presOf" srcId="{07600942-8BD4-4723-B3F0-D71DF00935CC}" destId="{C4F6BCBD-BACB-4946-AA91-F915B65B2186}" srcOrd="0" destOrd="0" presId="urn:microsoft.com/office/officeart/2005/8/layout/hProcess4"/>
    <dgm:cxn modelId="{BD588ECF-ED12-4BB4-B362-D2FB9A3BBF89}" type="presOf" srcId="{D9557865-5606-4139-A663-166FC3DD2C78}" destId="{393AE7D9-460E-4BFE-B084-481E6CD3F89C}" srcOrd="0" destOrd="2" presId="urn:microsoft.com/office/officeart/2005/8/layout/hProcess4"/>
    <dgm:cxn modelId="{A6884B12-C07A-47B7-8E73-65B09940DBA7}" srcId="{9217A92B-7FE5-497E-AC1D-344E6C255D85}" destId="{02F1192E-DBE0-4877-AA26-06C569833E9C}" srcOrd="4" destOrd="0" parTransId="{DB9C5F75-EFC9-4C86-8F5E-F799B1483453}" sibTransId="{02DE5A60-A4D5-419E-BC4F-AB7C868E304F}"/>
    <dgm:cxn modelId="{FE267F02-1779-43A2-8B9A-D15C4D50AFDB}" type="presOf" srcId="{02F1192E-DBE0-4877-AA26-06C569833E9C}" destId="{0F73E23D-76D7-4897-9F2B-6AE943C0D8BF}" srcOrd="0" destOrd="4" presId="urn:microsoft.com/office/officeart/2005/8/layout/hProcess4"/>
    <dgm:cxn modelId="{A6EC6CDC-8B27-4C0E-9425-0F841EEB8CFC}" type="presOf" srcId="{DB467033-2BDB-4538-B546-A5C0BFF0198D}" destId="{E05889DD-2818-4043-85F5-6266928E3F60}" srcOrd="1" destOrd="1" presId="urn:microsoft.com/office/officeart/2005/8/layout/hProcess4"/>
    <dgm:cxn modelId="{879A5C70-6E8D-4028-BEE5-88754C4194EB}" type="presOf" srcId="{860320B4-3045-4D3D-93F4-10952D0B7BEE}" destId="{0F73E23D-76D7-4897-9F2B-6AE943C0D8BF}" srcOrd="0" destOrd="0" presId="urn:microsoft.com/office/officeart/2005/8/layout/hProcess4"/>
    <dgm:cxn modelId="{FBC8153F-6D1E-41B4-9B84-13BC6A39E40D}" type="presOf" srcId="{E6544006-76B7-4AA2-846C-91EBF488CFC0}" destId="{DAD2F28E-91AA-4486-90DF-079690810D0F}" srcOrd="0" destOrd="0" presId="urn:microsoft.com/office/officeart/2005/8/layout/hProcess4"/>
    <dgm:cxn modelId="{9CE9D53B-05AE-4A6F-AB04-C6FD7D0C0479}" type="presOf" srcId="{35689BD0-F9F0-4100-A7F5-FF1A4A91C737}" destId="{83659718-D359-4D82-8344-C2DDEE6B4F51}" srcOrd="0" destOrd="0" presId="urn:microsoft.com/office/officeart/2005/8/layout/hProcess4"/>
    <dgm:cxn modelId="{83E18A02-BA5E-442D-9F4E-732DE80A2A63}" type="presOf" srcId="{8A175EF1-496F-4010-A3ED-FF4CCDF11648}" destId="{83659718-D359-4D82-8344-C2DDEE6B4F51}" srcOrd="0" destOrd="1" presId="urn:microsoft.com/office/officeart/2005/8/layout/hProcess4"/>
    <dgm:cxn modelId="{070153DD-76AB-4DB3-9718-7A6A40D71883}" type="presOf" srcId="{FAB6573B-AF96-49F0-8095-32D5A6A473A9}" destId="{A14A28E9-698E-41D1-BDD4-4185BA610986}" srcOrd="1" destOrd="1" presId="urn:microsoft.com/office/officeart/2005/8/layout/hProcess4"/>
    <dgm:cxn modelId="{F456C307-EB97-4948-8EC7-0564A7206A64}" type="presOf" srcId="{D9557865-5606-4139-A663-166FC3DD2C78}" destId="{A14A28E9-698E-41D1-BDD4-4185BA610986}" srcOrd="1" destOrd="2" presId="urn:microsoft.com/office/officeart/2005/8/layout/hProcess4"/>
    <dgm:cxn modelId="{15768E90-8898-4E59-8BB1-420A8EC4F6DD}" type="presOf" srcId="{34FDB45A-7F36-4653-AF51-DF7CCEC45852}" destId="{0F73E23D-76D7-4897-9F2B-6AE943C0D8BF}" srcOrd="0" destOrd="3" presId="urn:microsoft.com/office/officeart/2005/8/layout/hProcess4"/>
    <dgm:cxn modelId="{BBC4097A-B0FA-4F54-A20F-BDB432212001}" srcId="{3B686BA9-8740-4087-994A-C431344F895B}" destId="{35689BD0-F9F0-4100-A7F5-FF1A4A91C737}" srcOrd="0" destOrd="0" parTransId="{B5F7FAC7-3F36-4365-8EB6-DDA7717931D0}" sibTransId="{F76FF1F8-27C4-4394-A83C-0D07FE015FD1}"/>
    <dgm:cxn modelId="{3C8DCBA9-EE7F-4668-8965-2801C69386F4}" srcId="{7CD3B9DB-606F-4817-91F5-381FFC328770}" destId="{FAB6573B-AF96-49F0-8095-32D5A6A473A9}" srcOrd="1" destOrd="0" parTransId="{F9D03F30-7D14-4112-B995-84391CD91A4F}" sibTransId="{2910A6CB-33E9-461C-8158-719549447336}"/>
    <dgm:cxn modelId="{CF9AEDE1-8E73-4524-A6F5-6F0A8249D46B}" type="presOf" srcId="{F4CC6C2B-17EC-44C3-AC1F-0D8100D6708C}" destId="{393AE7D9-460E-4BFE-B084-481E6CD3F89C}" srcOrd="0" destOrd="0" presId="urn:microsoft.com/office/officeart/2005/8/layout/hProcess4"/>
    <dgm:cxn modelId="{BAB6EFD0-9E63-4EF5-AFB7-4455C0A6823F}" type="presOf" srcId="{F4CC6C2B-17EC-44C3-AC1F-0D8100D6708C}" destId="{A14A28E9-698E-41D1-BDD4-4185BA610986}" srcOrd="1" destOrd="0" presId="urn:microsoft.com/office/officeart/2005/8/layout/hProcess4"/>
    <dgm:cxn modelId="{D49DC7D5-8FA5-4928-AB65-C03FF6B2B0CF}" type="presOf" srcId="{57E2CFB2-F328-4D8B-BE79-263502D89AEB}" destId="{393AE7D9-460E-4BFE-B084-481E6CD3F89C}" srcOrd="0" destOrd="4" presId="urn:microsoft.com/office/officeart/2005/8/layout/hProcess4"/>
    <dgm:cxn modelId="{8F326867-6A69-4B9A-B39B-BA0CE99F4358}" type="presOf" srcId="{9217A92B-7FE5-497E-AC1D-344E6C255D85}" destId="{6439429F-2031-45B7-B6F0-604EBB29D6D0}" srcOrd="0" destOrd="0" presId="urn:microsoft.com/office/officeart/2005/8/layout/hProcess4"/>
    <dgm:cxn modelId="{C5E571A6-F774-48F6-89F3-D2D01EE78318}" srcId="{3D968708-1A50-40C4-8ECC-0A9E44740A8F}" destId="{3B686BA9-8740-4087-994A-C431344F895B}" srcOrd="1" destOrd="0" parTransId="{7EBD4DBC-BF47-4D80-A72E-6DED022D06FA}" sibTransId="{E6544006-76B7-4AA2-846C-91EBF488CFC0}"/>
    <dgm:cxn modelId="{52172283-3900-411F-B7C1-3594E31B4F20}" type="presOf" srcId="{FAB6573B-AF96-49F0-8095-32D5A6A473A9}" destId="{393AE7D9-460E-4BFE-B084-481E6CD3F89C}" srcOrd="0" destOrd="1" presId="urn:microsoft.com/office/officeart/2005/8/layout/hProcess4"/>
    <dgm:cxn modelId="{29E131C2-AF6C-40DD-A76B-336D848DA754}" type="presOf" srcId="{96F1EF93-0464-46F0-95A0-DA145005D94C}" destId="{0F73E23D-76D7-4897-9F2B-6AE943C0D8BF}" srcOrd="0" destOrd="2" presId="urn:microsoft.com/office/officeart/2005/8/layout/hProcess4"/>
    <dgm:cxn modelId="{5C4F52A1-7521-4336-821D-2DDEAF654AB7}" srcId="{7CD3B9DB-606F-4817-91F5-381FFC328770}" destId="{04770BEE-E570-4D0B-B21E-7267740F9DC7}" srcOrd="3" destOrd="0" parTransId="{BE715FD6-0B7B-4585-905D-D39A5EACD0CC}" sibTransId="{D63CCDFB-0B0C-4EEB-BAB9-EE392BEBE26F}"/>
    <dgm:cxn modelId="{30730ECC-D343-475A-AA38-6419D2D74412}" type="presOf" srcId="{3D968708-1A50-40C4-8ECC-0A9E44740A8F}" destId="{9236BD8F-49AC-49BD-912B-37975D11CA12}" srcOrd="0" destOrd="0" presId="urn:microsoft.com/office/officeart/2005/8/layout/hProcess4"/>
    <dgm:cxn modelId="{F3BC7931-293C-4983-B595-8061D19D1EEB}" srcId="{7CD3B9DB-606F-4817-91F5-381FFC328770}" destId="{F4CC6C2B-17EC-44C3-AC1F-0D8100D6708C}" srcOrd="0" destOrd="0" parTransId="{2A532DFF-D452-4FB7-88A2-6168F62DC8B8}" sibTransId="{1B3FD45F-6262-44A7-B9D2-9D4B3253F75F}"/>
    <dgm:cxn modelId="{0462F52E-7356-462B-A4BF-B6E6908E4F44}" type="presOf" srcId="{860320B4-3045-4D3D-93F4-10952D0B7BEE}" destId="{E05889DD-2818-4043-85F5-6266928E3F60}" srcOrd="1" destOrd="0" presId="urn:microsoft.com/office/officeart/2005/8/layout/hProcess4"/>
    <dgm:cxn modelId="{9290A9C2-D0A7-4D83-BBBD-6F651154E8B7}" srcId="{3B686BA9-8740-4087-994A-C431344F895B}" destId="{B49E13FB-F00B-40EC-892F-B551E27747C4}" srcOrd="2" destOrd="0" parTransId="{A12E30BF-2911-47D9-A459-D59049837379}" sibTransId="{B993220D-C83F-471E-A95B-D248E1B63455}"/>
    <dgm:cxn modelId="{E4EB2DD8-F538-4E7B-B657-3A263DF82991}" type="presOf" srcId="{7CD3B9DB-606F-4817-91F5-381FFC328770}" destId="{05B77874-4B09-4DCC-B61F-3DAE664E76F8}" srcOrd="0" destOrd="0" presId="urn:microsoft.com/office/officeart/2005/8/layout/hProcess4"/>
    <dgm:cxn modelId="{FE3A9E8A-39E4-4E53-BBF1-CC9B30D03905}" type="presOf" srcId="{34FDB45A-7F36-4653-AF51-DF7CCEC45852}" destId="{E05889DD-2818-4043-85F5-6266928E3F60}" srcOrd="1" destOrd="3" presId="urn:microsoft.com/office/officeart/2005/8/layout/hProcess4"/>
    <dgm:cxn modelId="{BD4FD72E-8451-4C36-BE1F-BCD6D99419D1}" srcId="{3B686BA9-8740-4087-994A-C431344F895B}" destId="{8A175EF1-496F-4010-A3ED-FF4CCDF11648}" srcOrd="1" destOrd="0" parTransId="{D9BCA696-62C6-4F67-929F-B86ABC969CD2}" sibTransId="{7A3E5ACD-700A-4E58-BAF1-F9336DA92261}"/>
    <dgm:cxn modelId="{96BE67BC-F575-47BC-9FE1-3E6AA725017C}" srcId="{9217A92B-7FE5-497E-AC1D-344E6C255D85}" destId="{DB467033-2BDB-4538-B546-A5C0BFF0198D}" srcOrd="1" destOrd="0" parTransId="{C1744109-B755-42E8-B6C0-5D955014B216}" sibTransId="{95798456-47B9-49DA-9D81-AB3DD0C3E6CD}"/>
    <dgm:cxn modelId="{0972D2A2-9F34-4F78-9D1C-DB0440BF306C}" type="presOf" srcId="{688C6E8C-C56A-4DF7-8D07-8D5507F6D267}" destId="{393AE7D9-460E-4BFE-B084-481E6CD3F89C}" srcOrd="0" destOrd="5" presId="urn:microsoft.com/office/officeart/2005/8/layout/hProcess4"/>
    <dgm:cxn modelId="{255884C7-8BC8-40FE-9F38-0F1BBB3BEEF7}" type="presOf" srcId="{3B686BA9-8740-4087-994A-C431344F895B}" destId="{D1449918-288F-49D6-B6DE-4FE422B9E9BE}" srcOrd="0" destOrd="0" presId="urn:microsoft.com/office/officeart/2005/8/layout/hProcess4"/>
    <dgm:cxn modelId="{6FFCC1B0-4526-4817-BAF6-9DBB297D6ECE}" type="presOf" srcId="{57E2CFB2-F328-4D8B-BE79-263502D89AEB}" destId="{A14A28E9-698E-41D1-BDD4-4185BA610986}" srcOrd="1" destOrd="4" presId="urn:microsoft.com/office/officeart/2005/8/layout/hProcess4"/>
    <dgm:cxn modelId="{8CB83A1F-66CF-4894-BDC7-8473F1A14652}" type="presOf" srcId="{04770BEE-E570-4D0B-B21E-7267740F9DC7}" destId="{A14A28E9-698E-41D1-BDD4-4185BA610986}" srcOrd="1" destOrd="3" presId="urn:microsoft.com/office/officeart/2005/8/layout/hProcess4"/>
    <dgm:cxn modelId="{3482B434-A274-4E0F-9522-D02871E8178A}" srcId="{7CD3B9DB-606F-4817-91F5-381FFC328770}" destId="{57E2CFB2-F328-4D8B-BE79-263502D89AEB}" srcOrd="4" destOrd="0" parTransId="{DA71B3D9-3879-4DEC-B07C-C3124F4D6529}" sibTransId="{F090EF16-E71A-4AF9-BA49-426810724ECE}"/>
    <dgm:cxn modelId="{F5C1E76E-448F-4D69-8AC4-750B5984219F}" type="presOf" srcId="{04770BEE-E570-4D0B-B21E-7267740F9DC7}" destId="{393AE7D9-460E-4BFE-B084-481E6CD3F89C}" srcOrd="0" destOrd="3" presId="urn:microsoft.com/office/officeart/2005/8/layout/hProcess4"/>
    <dgm:cxn modelId="{72FABC55-AC36-40F8-983C-A65EFF1E5E3A}" type="presOf" srcId="{688C6E8C-C56A-4DF7-8D07-8D5507F6D267}" destId="{A14A28E9-698E-41D1-BDD4-4185BA610986}" srcOrd="1" destOrd="5" presId="urn:microsoft.com/office/officeart/2005/8/layout/hProcess4"/>
    <dgm:cxn modelId="{EA2768D3-4397-43B9-A68B-B0B746819260}" type="presOf" srcId="{35689BD0-F9F0-4100-A7F5-FF1A4A91C737}" destId="{7DE72C56-E381-40D2-9DF9-8B555208D41F}" srcOrd="1" destOrd="0" presId="urn:microsoft.com/office/officeart/2005/8/layout/hProcess4"/>
    <dgm:cxn modelId="{D3DBFF7A-07ED-40F2-A2B6-8F93BA1F57A1}" type="presOf" srcId="{02F1192E-DBE0-4877-AA26-06C569833E9C}" destId="{E05889DD-2818-4043-85F5-6266928E3F60}" srcOrd="1" destOrd="4" presId="urn:microsoft.com/office/officeart/2005/8/layout/hProcess4"/>
    <dgm:cxn modelId="{125C6A00-5ED8-44AF-B00E-B3547CA3ADCD}" type="presOf" srcId="{B49E13FB-F00B-40EC-892F-B551E27747C4}" destId="{7DE72C56-E381-40D2-9DF9-8B555208D41F}" srcOrd="1" destOrd="2" presId="urn:microsoft.com/office/officeart/2005/8/layout/hProcess4"/>
    <dgm:cxn modelId="{215AC9EC-87DE-4DE1-8A1C-673CE764A100}" srcId="{3D968708-1A50-40C4-8ECC-0A9E44740A8F}" destId="{9217A92B-7FE5-497E-AC1D-344E6C255D85}" srcOrd="2" destOrd="0" parTransId="{602ABB35-7E3C-4A85-A2F8-B646AF3B945B}" sibTransId="{08EC8BA9-05E7-4D06-B229-E1CC5B27B363}"/>
    <dgm:cxn modelId="{A1678A61-5F98-494D-9841-15B494F6B53A}" type="presOf" srcId="{DB467033-2BDB-4538-B546-A5C0BFF0198D}" destId="{0F73E23D-76D7-4897-9F2B-6AE943C0D8BF}" srcOrd="0" destOrd="1" presId="urn:microsoft.com/office/officeart/2005/8/layout/hProcess4"/>
    <dgm:cxn modelId="{50FD4E27-CB45-4FC2-AA5E-DB84FFD40D73}" srcId="{9217A92B-7FE5-497E-AC1D-344E6C255D85}" destId="{860320B4-3045-4D3D-93F4-10952D0B7BEE}" srcOrd="0" destOrd="0" parTransId="{1FBED88E-1711-4458-BCB0-121673805C44}" sibTransId="{1212BCCC-AE33-449F-9387-4A43F2B08435}"/>
    <dgm:cxn modelId="{97871123-5467-499B-B3A1-D81A86659111}" srcId="{9217A92B-7FE5-497E-AC1D-344E6C255D85}" destId="{34FDB45A-7F36-4653-AF51-DF7CCEC45852}" srcOrd="3" destOrd="0" parTransId="{E80F4FBA-A63C-4398-83AD-E653A5D05006}" sibTransId="{0B6DC9F4-1CFE-4D9D-A424-F19DFB3F2F31}"/>
    <dgm:cxn modelId="{D1064A05-65B7-4E91-8C29-A71B2E6688C1}" type="presOf" srcId="{B49E13FB-F00B-40EC-892F-B551E27747C4}" destId="{83659718-D359-4D82-8344-C2DDEE6B4F51}" srcOrd="0" destOrd="2" presId="urn:microsoft.com/office/officeart/2005/8/layout/hProcess4"/>
    <dgm:cxn modelId="{7CAF2580-3EAB-44AE-A7AB-4E0531119970}" srcId="{3D968708-1A50-40C4-8ECC-0A9E44740A8F}" destId="{7CD3B9DB-606F-4817-91F5-381FFC328770}" srcOrd="0" destOrd="0" parTransId="{292B9AD3-E7A4-4165-9DF0-83F4E8BE3911}" sibTransId="{07600942-8BD4-4723-B3F0-D71DF00935CC}"/>
    <dgm:cxn modelId="{3A1A6F0F-FB9B-4309-85A2-40640CD1AAD0}" type="presOf" srcId="{96F1EF93-0464-46F0-95A0-DA145005D94C}" destId="{E05889DD-2818-4043-85F5-6266928E3F60}" srcOrd="1" destOrd="2" presId="urn:microsoft.com/office/officeart/2005/8/layout/hProcess4"/>
    <dgm:cxn modelId="{E26B8DF1-BB35-4F84-9325-56909EC527FC}" srcId="{7CD3B9DB-606F-4817-91F5-381FFC328770}" destId="{D9557865-5606-4139-A663-166FC3DD2C78}" srcOrd="2" destOrd="0" parTransId="{4AB99EEC-D60D-469C-87A0-B1A6AC90A3D7}" sibTransId="{BACEDA9D-8220-41DB-9B8D-C8CDF4217D43}"/>
    <dgm:cxn modelId="{33E5A7B0-4F51-4E16-B404-D332CFD0578F}" type="presOf" srcId="{8A175EF1-496F-4010-A3ED-FF4CCDF11648}" destId="{7DE72C56-E381-40D2-9DF9-8B555208D41F}" srcOrd="1" destOrd="1" presId="urn:microsoft.com/office/officeart/2005/8/layout/hProcess4"/>
    <dgm:cxn modelId="{2EC5C960-60E8-4113-B68E-7E7A112167B4}" srcId="{9217A92B-7FE5-497E-AC1D-344E6C255D85}" destId="{96F1EF93-0464-46F0-95A0-DA145005D94C}" srcOrd="2" destOrd="0" parTransId="{440E0671-82EC-4F8A-B096-291FE78FC951}" sibTransId="{2882A6DB-09C6-43E0-B1C0-244809B30DF9}"/>
    <dgm:cxn modelId="{CDA69315-82AF-46C0-9AE3-91CF83ED2BC0}" type="presParOf" srcId="{9236BD8F-49AC-49BD-912B-37975D11CA12}" destId="{139F121A-074D-43BE-A58B-D57B7524969A}" srcOrd="0" destOrd="0" presId="urn:microsoft.com/office/officeart/2005/8/layout/hProcess4"/>
    <dgm:cxn modelId="{6C66E807-F0C1-4AF1-811F-FA0D2EA64F10}" type="presParOf" srcId="{9236BD8F-49AC-49BD-912B-37975D11CA12}" destId="{75C7B14C-4037-4263-8E98-6DB4966BDFD0}" srcOrd="1" destOrd="0" presId="urn:microsoft.com/office/officeart/2005/8/layout/hProcess4"/>
    <dgm:cxn modelId="{BA64D262-EC6D-4ACB-B332-6AD6DF824CC1}" type="presParOf" srcId="{9236BD8F-49AC-49BD-912B-37975D11CA12}" destId="{01C37313-B5E5-45F5-933D-D336D7F7235A}" srcOrd="2" destOrd="0" presId="urn:microsoft.com/office/officeart/2005/8/layout/hProcess4"/>
    <dgm:cxn modelId="{6214CDDA-7402-4B19-8946-0A0BE237AE40}" type="presParOf" srcId="{01C37313-B5E5-45F5-933D-D336D7F7235A}" destId="{355A9C43-7A63-4004-B8F7-FEADDABD4556}" srcOrd="0" destOrd="0" presId="urn:microsoft.com/office/officeart/2005/8/layout/hProcess4"/>
    <dgm:cxn modelId="{BC3ACB7A-F95E-4861-BE4E-411459ADCE9B}" type="presParOf" srcId="{355A9C43-7A63-4004-B8F7-FEADDABD4556}" destId="{1D296BA6-6C76-4C84-97D5-A41108800539}" srcOrd="0" destOrd="0" presId="urn:microsoft.com/office/officeart/2005/8/layout/hProcess4"/>
    <dgm:cxn modelId="{A8758CD7-9F09-45A9-BDDE-9BCB61227B25}" type="presParOf" srcId="{355A9C43-7A63-4004-B8F7-FEADDABD4556}" destId="{393AE7D9-460E-4BFE-B084-481E6CD3F89C}" srcOrd="1" destOrd="0" presId="urn:microsoft.com/office/officeart/2005/8/layout/hProcess4"/>
    <dgm:cxn modelId="{41B0E87C-6420-4163-87C0-BEBF1D16B690}" type="presParOf" srcId="{355A9C43-7A63-4004-B8F7-FEADDABD4556}" destId="{A14A28E9-698E-41D1-BDD4-4185BA610986}" srcOrd="2" destOrd="0" presId="urn:microsoft.com/office/officeart/2005/8/layout/hProcess4"/>
    <dgm:cxn modelId="{9C927281-CFED-46A2-8952-0244DE3E7BE6}" type="presParOf" srcId="{355A9C43-7A63-4004-B8F7-FEADDABD4556}" destId="{05B77874-4B09-4DCC-B61F-3DAE664E76F8}" srcOrd="3" destOrd="0" presId="urn:microsoft.com/office/officeart/2005/8/layout/hProcess4"/>
    <dgm:cxn modelId="{B8EBF89F-9443-4240-B80D-C70A6E7EE42B}" type="presParOf" srcId="{355A9C43-7A63-4004-B8F7-FEADDABD4556}" destId="{2AE74437-F4B1-4322-963C-C984B3F58F00}" srcOrd="4" destOrd="0" presId="urn:microsoft.com/office/officeart/2005/8/layout/hProcess4"/>
    <dgm:cxn modelId="{0F109092-B3F1-4856-8075-420A644E6B2E}" type="presParOf" srcId="{01C37313-B5E5-45F5-933D-D336D7F7235A}" destId="{C4F6BCBD-BACB-4946-AA91-F915B65B2186}" srcOrd="1" destOrd="0" presId="urn:microsoft.com/office/officeart/2005/8/layout/hProcess4"/>
    <dgm:cxn modelId="{552CF0F5-4B4C-4AA5-AA26-20CC2A050104}" type="presParOf" srcId="{01C37313-B5E5-45F5-933D-D336D7F7235A}" destId="{C615FB6B-1F3B-45D9-8C64-1AAD94F18BAA}" srcOrd="2" destOrd="0" presId="urn:microsoft.com/office/officeart/2005/8/layout/hProcess4"/>
    <dgm:cxn modelId="{DDDB3DF9-0974-4A93-A561-30C0056C2F22}" type="presParOf" srcId="{C615FB6B-1F3B-45D9-8C64-1AAD94F18BAA}" destId="{9051125D-27FF-4B53-9900-DD893BFE199E}" srcOrd="0" destOrd="0" presId="urn:microsoft.com/office/officeart/2005/8/layout/hProcess4"/>
    <dgm:cxn modelId="{9771041C-DB78-42B9-AF8B-6879C9074070}" type="presParOf" srcId="{C615FB6B-1F3B-45D9-8C64-1AAD94F18BAA}" destId="{83659718-D359-4D82-8344-C2DDEE6B4F51}" srcOrd="1" destOrd="0" presId="urn:microsoft.com/office/officeart/2005/8/layout/hProcess4"/>
    <dgm:cxn modelId="{C2303E71-19FD-469A-A804-910D95662582}" type="presParOf" srcId="{C615FB6B-1F3B-45D9-8C64-1AAD94F18BAA}" destId="{7DE72C56-E381-40D2-9DF9-8B555208D41F}" srcOrd="2" destOrd="0" presId="urn:microsoft.com/office/officeart/2005/8/layout/hProcess4"/>
    <dgm:cxn modelId="{B4396B0B-E162-4042-AD57-F57D27002295}" type="presParOf" srcId="{C615FB6B-1F3B-45D9-8C64-1AAD94F18BAA}" destId="{D1449918-288F-49D6-B6DE-4FE422B9E9BE}" srcOrd="3" destOrd="0" presId="urn:microsoft.com/office/officeart/2005/8/layout/hProcess4"/>
    <dgm:cxn modelId="{AC225A7B-5F79-450C-9F6B-F67FEFC8CE35}" type="presParOf" srcId="{C615FB6B-1F3B-45D9-8C64-1AAD94F18BAA}" destId="{FEBFD7E0-9FA3-4019-A7A4-6520B1D769E9}" srcOrd="4" destOrd="0" presId="urn:microsoft.com/office/officeart/2005/8/layout/hProcess4"/>
    <dgm:cxn modelId="{9911B044-B51C-4719-905C-4F5513DB6E26}" type="presParOf" srcId="{01C37313-B5E5-45F5-933D-D336D7F7235A}" destId="{DAD2F28E-91AA-4486-90DF-079690810D0F}" srcOrd="3" destOrd="0" presId="urn:microsoft.com/office/officeart/2005/8/layout/hProcess4"/>
    <dgm:cxn modelId="{B7547FCB-2110-435D-98BB-A2F2EBDF1788}" type="presParOf" srcId="{01C37313-B5E5-45F5-933D-D336D7F7235A}" destId="{B5A9FC49-89FA-4D89-A595-E48A15F96FDD}" srcOrd="4" destOrd="0" presId="urn:microsoft.com/office/officeart/2005/8/layout/hProcess4"/>
    <dgm:cxn modelId="{F5D723C1-5580-4989-873D-1FE645FBA41B}" type="presParOf" srcId="{B5A9FC49-89FA-4D89-A595-E48A15F96FDD}" destId="{46558B01-CA8D-4A40-9EDA-C61A414FB379}" srcOrd="0" destOrd="0" presId="urn:microsoft.com/office/officeart/2005/8/layout/hProcess4"/>
    <dgm:cxn modelId="{6C47C0D4-AA04-4D0A-A193-89F0D2A62D85}" type="presParOf" srcId="{B5A9FC49-89FA-4D89-A595-E48A15F96FDD}" destId="{0F73E23D-76D7-4897-9F2B-6AE943C0D8BF}" srcOrd="1" destOrd="0" presId="urn:microsoft.com/office/officeart/2005/8/layout/hProcess4"/>
    <dgm:cxn modelId="{3098A788-5B0B-42CF-AC61-16C124863DFC}" type="presParOf" srcId="{B5A9FC49-89FA-4D89-A595-E48A15F96FDD}" destId="{E05889DD-2818-4043-85F5-6266928E3F60}" srcOrd="2" destOrd="0" presId="urn:microsoft.com/office/officeart/2005/8/layout/hProcess4"/>
    <dgm:cxn modelId="{F45FBD98-F783-4CD0-98C6-9226E7D8CEC1}" type="presParOf" srcId="{B5A9FC49-89FA-4D89-A595-E48A15F96FDD}" destId="{6439429F-2031-45B7-B6F0-604EBB29D6D0}" srcOrd="3" destOrd="0" presId="urn:microsoft.com/office/officeart/2005/8/layout/hProcess4"/>
    <dgm:cxn modelId="{AB7ACDE8-6BC4-4254-9127-2397ADE5D9EA}" type="presParOf" srcId="{B5A9FC49-89FA-4D89-A595-E48A15F96FDD}" destId="{59B5FE8A-F96A-4CAE-AD92-38165B85D2F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2C390-7845-4E93-9BD8-AC5E57CFA9D1}" type="doc">
      <dgm:prSet loTypeId="urn:microsoft.com/office/officeart/2009/layout/CirclePictureHierarchy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4E580AA-AB4C-4910-BFC1-29BEA32C9C93}">
      <dgm:prSet phldrT="[Texto]"/>
      <dgm:spPr/>
      <dgm:t>
        <a:bodyPr/>
        <a:lstStyle/>
        <a:p>
          <a:pPr algn="l"/>
          <a:r>
            <a:rPr lang="es-CO" b="1" dirty="0" smtClean="0"/>
            <a:t>Cuando todos en la empresa siguen las políticas y procedimientos establecidos:</a:t>
          </a:r>
        </a:p>
        <a:p>
          <a:pPr algn="l"/>
          <a:r>
            <a:rPr lang="es-CO" dirty="0" smtClean="0"/>
            <a:t>La organización funciona con menos problemas.</a:t>
          </a:r>
        </a:p>
        <a:p>
          <a:pPr algn="l"/>
          <a:r>
            <a:rPr lang="es-CO" dirty="0" smtClean="0"/>
            <a:t>Los errores y las dificultades en los procesos se pueden identificar y resolver rápidamente.</a:t>
          </a:r>
        </a:p>
        <a:p>
          <a:pPr algn="l"/>
          <a:r>
            <a:rPr lang="es-CO" dirty="0" smtClean="0"/>
            <a:t>Tanto el tiempo como los recursos se utilizarán de una manera más eficiente</a:t>
          </a:r>
        </a:p>
        <a:p>
          <a:pPr algn="l"/>
          <a:r>
            <a:rPr lang="es-CO" dirty="0" smtClean="0"/>
            <a:t>El personal realizará sus tareas correctamente y brindará un excelente servicio al cliente. </a:t>
          </a:r>
        </a:p>
        <a:p>
          <a:pPr algn="l"/>
          <a:r>
            <a:rPr lang="es-CO" dirty="0" smtClean="0"/>
            <a:t>Mejora la calidad de los servicios y a su vez, la reputación de la empresa.</a:t>
          </a:r>
        </a:p>
        <a:p>
          <a:pPr algn="l"/>
          <a:r>
            <a:rPr lang="es-CO" dirty="0" smtClean="0"/>
            <a:t>Disminuye la probabilidad de accidentes e incidentes laborales.</a:t>
          </a:r>
          <a:endParaRPr lang="es-CO" dirty="0"/>
        </a:p>
      </dgm:t>
    </dgm:pt>
    <dgm:pt modelId="{410F9D0D-A430-475B-9CD0-2C38F956B8B3}" type="parTrans" cxnId="{6A2598EB-6266-4F66-B39D-86A3CAA4B21E}">
      <dgm:prSet/>
      <dgm:spPr/>
      <dgm:t>
        <a:bodyPr/>
        <a:lstStyle/>
        <a:p>
          <a:endParaRPr lang="es-CO"/>
        </a:p>
      </dgm:t>
    </dgm:pt>
    <dgm:pt modelId="{DD15514B-278D-49F6-984E-BB11D18377B4}" type="sibTrans" cxnId="{6A2598EB-6266-4F66-B39D-86A3CAA4B21E}">
      <dgm:prSet/>
      <dgm:spPr/>
      <dgm:t>
        <a:bodyPr/>
        <a:lstStyle/>
        <a:p>
          <a:endParaRPr lang="es-CO"/>
        </a:p>
      </dgm:t>
    </dgm:pt>
    <dgm:pt modelId="{774DD907-248C-43ED-AA3B-6955F32E12C3}" type="pres">
      <dgm:prSet presAssocID="{5EF2C390-7845-4E93-9BD8-AC5E57CFA9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D93D59B-C21F-4DC0-A973-5E9230C064ED}" type="pres">
      <dgm:prSet presAssocID="{14E580AA-AB4C-4910-BFC1-29BEA32C9C93}" presName="hierRoot1" presStyleCnt="0"/>
      <dgm:spPr/>
    </dgm:pt>
    <dgm:pt modelId="{C98BAF48-6DE4-4D02-897E-41685D696E56}" type="pres">
      <dgm:prSet presAssocID="{14E580AA-AB4C-4910-BFC1-29BEA32C9C93}" presName="composite" presStyleCnt="0"/>
      <dgm:spPr/>
    </dgm:pt>
    <dgm:pt modelId="{3CD6B020-4F8F-44FA-9A3F-D5EFB940B0A5}" type="pres">
      <dgm:prSet presAssocID="{14E580AA-AB4C-4910-BFC1-29BEA32C9C93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4D04DE-581F-4AFA-BB2F-3FE82F931C4A}" type="pres">
      <dgm:prSet presAssocID="{14E580AA-AB4C-4910-BFC1-29BEA32C9C93}" presName="text" presStyleLbl="revTx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3F8CF2-4074-4DCC-A4F2-1B1008DDD3EA}" type="pres">
      <dgm:prSet presAssocID="{14E580AA-AB4C-4910-BFC1-29BEA32C9C93}" presName="hierChild2" presStyleCnt="0"/>
      <dgm:spPr/>
    </dgm:pt>
  </dgm:ptLst>
  <dgm:cxnLst>
    <dgm:cxn modelId="{6A2598EB-6266-4F66-B39D-86A3CAA4B21E}" srcId="{5EF2C390-7845-4E93-9BD8-AC5E57CFA9D1}" destId="{14E580AA-AB4C-4910-BFC1-29BEA32C9C93}" srcOrd="0" destOrd="0" parTransId="{410F9D0D-A430-475B-9CD0-2C38F956B8B3}" sibTransId="{DD15514B-278D-49F6-984E-BB11D18377B4}"/>
    <dgm:cxn modelId="{E3F2E22F-06F8-4ED0-BA0D-91FA2478EB51}" type="presOf" srcId="{5EF2C390-7845-4E93-9BD8-AC5E57CFA9D1}" destId="{774DD907-248C-43ED-AA3B-6955F32E12C3}" srcOrd="0" destOrd="0" presId="urn:microsoft.com/office/officeart/2009/layout/CirclePictureHierarchy"/>
    <dgm:cxn modelId="{43451BE6-EBD4-4417-9A34-086AC5298F6C}" type="presOf" srcId="{14E580AA-AB4C-4910-BFC1-29BEA32C9C93}" destId="{364D04DE-581F-4AFA-BB2F-3FE82F931C4A}" srcOrd="0" destOrd="0" presId="urn:microsoft.com/office/officeart/2009/layout/CirclePictureHierarchy"/>
    <dgm:cxn modelId="{BE022A4A-08AC-40E0-BF87-095AA455609F}" type="presParOf" srcId="{774DD907-248C-43ED-AA3B-6955F32E12C3}" destId="{DD93D59B-C21F-4DC0-A973-5E9230C064ED}" srcOrd="0" destOrd="0" presId="urn:microsoft.com/office/officeart/2009/layout/CirclePictureHierarchy"/>
    <dgm:cxn modelId="{1C2AF3ED-D3C1-4086-808B-97ABABAD5766}" type="presParOf" srcId="{DD93D59B-C21F-4DC0-A973-5E9230C064ED}" destId="{C98BAF48-6DE4-4D02-897E-41685D696E56}" srcOrd="0" destOrd="0" presId="urn:microsoft.com/office/officeart/2009/layout/CirclePictureHierarchy"/>
    <dgm:cxn modelId="{63CC8CE7-D6F6-4E64-9028-95F9206B383F}" type="presParOf" srcId="{C98BAF48-6DE4-4D02-897E-41685D696E56}" destId="{3CD6B020-4F8F-44FA-9A3F-D5EFB940B0A5}" srcOrd="0" destOrd="0" presId="urn:microsoft.com/office/officeart/2009/layout/CirclePictureHierarchy"/>
    <dgm:cxn modelId="{69C72AD8-8AF7-483C-AE1E-2320F7C4DBED}" type="presParOf" srcId="{C98BAF48-6DE4-4D02-897E-41685D696E56}" destId="{364D04DE-581F-4AFA-BB2F-3FE82F931C4A}" srcOrd="1" destOrd="0" presId="urn:microsoft.com/office/officeart/2009/layout/CirclePictureHierarchy"/>
    <dgm:cxn modelId="{B1F98BA8-782E-4CD3-BA01-6F266108560F}" type="presParOf" srcId="{DD93D59B-C21F-4DC0-A973-5E9230C064ED}" destId="{613F8CF2-4074-4DCC-A4F2-1B1008DDD3EA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730EAF-FE0B-410C-A40D-3CA31EF5256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5F536D5-9A8C-465C-9579-64A0192BEED9}">
      <dgm:prSet phldrT="[Texto]" custT="1"/>
      <dgm:spPr/>
      <dgm:t>
        <a:bodyPr/>
        <a:lstStyle/>
        <a:p>
          <a:r>
            <a:rPr lang="es-CO" sz="1600" dirty="0" smtClean="0"/>
            <a:t>8.4.1.Generalidades</a:t>
          </a:r>
          <a:endParaRPr lang="es-CO" sz="1600" dirty="0"/>
        </a:p>
      </dgm:t>
    </dgm:pt>
    <dgm:pt modelId="{CB129200-779F-470E-A7A6-5CCB77BE20F0}" type="parTrans" cxnId="{2AA5ADE7-8DD8-4D29-BDA0-33F51D1F03EE}">
      <dgm:prSet/>
      <dgm:spPr/>
      <dgm:t>
        <a:bodyPr/>
        <a:lstStyle/>
        <a:p>
          <a:endParaRPr lang="es-CO"/>
        </a:p>
      </dgm:t>
    </dgm:pt>
    <dgm:pt modelId="{E5C2C529-C986-41C3-AAEF-73585669A9A5}" type="sibTrans" cxnId="{2AA5ADE7-8DD8-4D29-BDA0-33F51D1F03EE}">
      <dgm:prSet/>
      <dgm:spPr/>
      <dgm:t>
        <a:bodyPr/>
        <a:lstStyle/>
        <a:p>
          <a:endParaRPr lang="es-CO"/>
        </a:p>
      </dgm:t>
    </dgm:pt>
    <dgm:pt modelId="{CF62DD90-4DCD-423B-ABC8-1E45CF04C0DB}">
      <dgm:prSet phldrT="[Texto]" custT="1"/>
      <dgm:spPr/>
      <dgm:t>
        <a:bodyPr/>
        <a:lstStyle/>
        <a:p>
          <a:r>
            <a:rPr lang="es-CO" sz="1600" dirty="0" smtClean="0"/>
            <a:t>Evaluación, selección, seguimiento al desempeño y reevaluación</a:t>
          </a:r>
          <a:endParaRPr lang="es-CO" sz="1600" dirty="0"/>
        </a:p>
      </dgm:t>
    </dgm:pt>
    <dgm:pt modelId="{6ACBBED5-4747-4F74-B3E2-F0DD93DE8F57}" type="parTrans" cxnId="{B483B38A-D63F-4F0A-B941-B245A755CDCB}">
      <dgm:prSet/>
      <dgm:spPr/>
      <dgm:t>
        <a:bodyPr/>
        <a:lstStyle/>
        <a:p>
          <a:endParaRPr lang="es-CO"/>
        </a:p>
      </dgm:t>
    </dgm:pt>
    <dgm:pt modelId="{83732367-602A-4F17-92BD-4C6EEA049DBF}" type="sibTrans" cxnId="{B483B38A-D63F-4F0A-B941-B245A755CDCB}">
      <dgm:prSet/>
      <dgm:spPr/>
      <dgm:t>
        <a:bodyPr/>
        <a:lstStyle/>
        <a:p>
          <a:endParaRPr lang="es-CO"/>
        </a:p>
      </dgm:t>
    </dgm:pt>
    <dgm:pt modelId="{3B25D86B-52FA-4352-A5D1-91B84FAE0DF1}">
      <dgm:prSet phldrT="[Texto]" custT="1"/>
      <dgm:spPr/>
      <dgm:t>
        <a:bodyPr/>
        <a:lstStyle/>
        <a:p>
          <a:r>
            <a:rPr lang="es-CO" sz="1600" dirty="0" smtClean="0"/>
            <a:t>8.4.2. Tipo y alcance de control</a:t>
          </a:r>
          <a:endParaRPr lang="es-CO" sz="1600" dirty="0"/>
        </a:p>
      </dgm:t>
    </dgm:pt>
    <dgm:pt modelId="{8D6A51B7-14AE-4B95-BD74-9154C2F6F83A}" type="parTrans" cxnId="{A6BAF67C-009D-48E1-A24A-78C58EE9465E}">
      <dgm:prSet/>
      <dgm:spPr/>
      <dgm:t>
        <a:bodyPr/>
        <a:lstStyle/>
        <a:p>
          <a:endParaRPr lang="es-CO"/>
        </a:p>
      </dgm:t>
    </dgm:pt>
    <dgm:pt modelId="{4F33FC72-3725-4F55-8E07-6C82C2463A15}" type="sibTrans" cxnId="{A6BAF67C-009D-48E1-A24A-78C58EE9465E}">
      <dgm:prSet/>
      <dgm:spPr/>
      <dgm:t>
        <a:bodyPr/>
        <a:lstStyle/>
        <a:p>
          <a:endParaRPr lang="es-CO"/>
        </a:p>
      </dgm:t>
    </dgm:pt>
    <dgm:pt modelId="{8A265423-0F1F-476A-8B2B-0FCF222BE669}">
      <dgm:prSet phldrT="[Texto]" custT="1"/>
      <dgm:spPr/>
      <dgm:t>
        <a:bodyPr/>
        <a:lstStyle/>
        <a:p>
          <a:r>
            <a:rPr lang="es-CO" sz="1600" dirty="0" smtClean="0"/>
            <a:t>Cumplimiento requisitos contractuales</a:t>
          </a:r>
          <a:endParaRPr lang="es-CO" sz="1600" dirty="0"/>
        </a:p>
      </dgm:t>
    </dgm:pt>
    <dgm:pt modelId="{C91BBB62-22CC-45BB-BC9F-E6068577D033}" type="parTrans" cxnId="{B0282FB8-9A3A-4D73-81B0-6E19A9071D40}">
      <dgm:prSet/>
      <dgm:spPr/>
      <dgm:t>
        <a:bodyPr/>
        <a:lstStyle/>
        <a:p>
          <a:endParaRPr lang="es-CO"/>
        </a:p>
      </dgm:t>
    </dgm:pt>
    <dgm:pt modelId="{284CFD3E-DEFB-489E-A858-5B96292CE6C0}" type="sibTrans" cxnId="{B0282FB8-9A3A-4D73-81B0-6E19A9071D40}">
      <dgm:prSet/>
      <dgm:spPr/>
      <dgm:t>
        <a:bodyPr/>
        <a:lstStyle/>
        <a:p>
          <a:endParaRPr lang="es-CO"/>
        </a:p>
      </dgm:t>
    </dgm:pt>
    <dgm:pt modelId="{7606A93A-4799-4202-89BC-776F4C5E4222}">
      <dgm:prSet phldrT="[Texto]" custT="1"/>
      <dgm:spPr/>
      <dgm:t>
        <a:bodyPr/>
        <a:lstStyle/>
        <a:p>
          <a:r>
            <a:rPr lang="es-CO" sz="1600" dirty="0" smtClean="0"/>
            <a:t>8.4.3 Información para los proveedores externos</a:t>
          </a:r>
          <a:endParaRPr lang="es-CO" sz="1600" dirty="0"/>
        </a:p>
      </dgm:t>
    </dgm:pt>
    <dgm:pt modelId="{ADA929CB-36A2-4CAA-95B6-F0D20F18C8AB}" type="parTrans" cxnId="{76757941-33B7-4034-B78D-469D41D3D15D}">
      <dgm:prSet/>
      <dgm:spPr/>
      <dgm:t>
        <a:bodyPr/>
        <a:lstStyle/>
        <a:p>
          <a:endParaRPr lang="es-CO"/>
        </a:p>
      </dgm:t>
    </dgm:pt>
    <dgm:pt modelId="{EAF5B3FA-C7C4-46BC-9FDC-93F224EF388C}" type="sibTrans" cxnId="{76757941-33B7-4034-B78D-469D41D3D15D}">
      <dgm:prSet/>
      <dgm:spPr/>
      <dgm:t>
        <a:bodyPr/>
        <a:lstStyle/>
        <a:p>
          <a:endParaRPr lang="es-CO"/>
        </a:p>
      </dgm:t>
    </dgm:pt>
    <dgm:pt modelId="{C5979F3B-483D-4406-B04D-31A178B7D5A6}">
      <dgm:prSet phldrT="[Texto]" custT="1"/>
      <dgm:spPr/>
      <dgm:t>
        <a:bodyPr/>
        <a:lstStyle/>
        <a:p>
          <a:r>
            <a:rPr lang="es-CO" sz="1600" dirty="0" smtClean="0"/>
            <a:t>Inducciones</a:t>
          </a:r>
          <a:endParaRPr lang="es-CO" sz="1600" dirty="0"/>
        </a:p>
      </dgm:t>
    </dgm:pt>
    <dgm:pt modelId="{22D8BED7-BDCB-455F-B252-1750D6D41560}" type="parTrans" cxnId="{40F3A34C-EA5F-485E-AB7E-EA11125EAE79}">
      <dgm:prSet/>
      <dgm:spPr/>
      <dgm:t>
        <a:bodyPr/>
        <a:lstStyle/>
        <a:p>
          <a:endParaRPr lang="es-CO"/>
        </a:p>
      </dgm:t>
    </dgm:pt>
    <dgm:pt modelId="{007EC6EC-1027-4D9D-B0F9-244B1BA15657}" type="sibTrans" cxnId="{40F3A34C-EA5F-485E-AB7E-EA11125EAE79}">
      <dgm:prSet/>
      <dgm:spPr/>
      <dgm:t>
        <a:bodyPr/>
        <a:lstStyle/>
        <a:p>
          <a:endParaRPr lang="es-CO"/>
        </a:p>
      </dgm:t>
    </dgm:pt>
    <dgm:pt modelId="{76B6FB0A-8E2E-4AE5-B0F2-1E4A7F2AA15D}">
      <dgm:prSet phldrT="[Texto]" custT="1"/>
      <dgm:spPr/>
      <dgm:t>
        <a:bodyPr/>
        <a:lstStyle/>
        <a:p>
          <a:r>
            <a:rPr lang="es-CO" sz="1600" dirty="0" smtClean="0"/>
            <a:t>Retroalimentación de auditorias de seguimiento</a:t>
          </a:r>
          <a:endParaRPr lang="es-CO" sz="1600" dirty="0"/>
        </a:p>
      </dgm:t>
    </dgm:pt>
    <dgm:pt modelId="{050C473C-E400-4F6E-96CE-EA1B58D5B765}" type="parTrans" cxnId="{C6ABB3F5-F3B7-4276-91A1-A140C75D055D}">
      <dgm:prSet/>
      <dgm:spPr/>
      <dgm:t>
        <a:bodyPr/>
        <a:lstStyle/>
        <a:p>
          <a:endParaRPr lang="es-CO"/>
        </a:p>
      </dgm:t>
    </dgm:pt>
    <dgm:pt modelId="{7689BCFB-251F-4652-BB35-5C6740EAE87D}" type="sibTrans" cxnId="{C6ABB3F5-F3B7-4276-91A1-A140C75D055D}">
      <dgm:prSet/>
      <dgm:spPr/>
      <dgm:t>
        <a:bodyPr/>
        <a:lstStyle/>
        <a:p>
          <a:endParaRPr lang="es-CO"/>
        </a:p>
      </dgm:t>
    </dgm:pt>
    <dgm:pt modelId="{CE936E5A-5D32-4268-97EC-4F8AC8929E1F}">
      <dgm:prSet phldrT="[Texto]" custT="1"/>
      <dgm:spPr/>
      <dgm:t>
        <a:bodyPr/>
        <a:lstStyle/>
        <a:p>
          <a:r>
            <a:rPr lang="es-CO" sz="1600" dirty="0" smtClean="0"/>
            <a:t>Socialización de manuales, procedimientos, instructivos, protocolos, formatos</a:t>
          </a:r>
          <a:endParaRPr lang="es-CO" sz="1600" dirty="0"/>
        </a:p>
      </dgm:t>
    </dgm:pt>
    <dgm:pt modelId="{1CB96C8B-C248-4063-BB9B-5C3769547EDA}" type="parTrans" cxnId="{B47C0021-9693-4F6D-9C65-94B3F48ABAD5}">
      <dgm:prSet/>
      <dgm:spPr/>
      <dgm:t>
        <a:bodyPr/>
        <a:lstStyle/>
        <a:p>
          <a:endParaRPr lang="es-CO"/>
        </a:p>
      </dgm:t>
    </dgm:pt>
    <dgm:pt modelId="{C4CACDEA-2AB8-4A9A-A214-C03F30BD9043}" type="sibTrans" cxnId="{B47C0021-9693-4F6D-9C65-94B3F48ABAD5}">
      <dgm:prSet/>
      <dgm:spPr/>
      <dgm:t>
        <a:bodyPr/>
        <a:lstStyle/>
        <a:p>
          <a:endParaRPr lang="es-CO"/>
        </a:p>
      </dgm:t>
    </dgm:pt>
    <dgm:pt modelId="{19662896-6D22-491E-B23B-E31E63977913}" type="pres">
      <dgm:prSet presAssocID="{93730EAF-FE0B-410C-A40D-3CA31EF5256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6C36B26-CE5F-40AE-B72F-DC8F9CD11478}" type="pres">
      <dgm:prSet presAssocID="{93730EAF-FE0B-410C-A40D-3CA31EF5256F}" presName="cycle" presStyleCnt="0"/>
      <dgm:spPr/>
    </dgm:pt>
    <dgm:pt modelId="{1035E0A1-5B92-422F-9145-0648E95C1FC6}" type="pres">
      <dgm:prSet presAssocID="{93730EAF-FE0B-410C-A40D-3CA31EF5256F}" presName="centerShape" presStyleCnt="0"/>
      <dgm:spPr/>
    </dgm:pt>
    <dgm:pt modelId="{D775828D-7068-4B45-B031-B6052491B260}" type="pres">
      <dgm:prSet presAssocID="{93730EAF-FE0B-410C-A40D-3CA31EF5256F}" presName="connSite" presStyleLbl="node1" presStyleIdx="0" presStyleCnt="4"/>
      <dgm:spPr/>
    </dgm:pt>
    <dgm:pt modelId="{CE9A9A0B-19D2-483E-A197-D67FEBB3B979}" type="pres">
      <dgm:prSet presAssocID="{93730EAF-FE0B-410C-A40D-3CA31EF5256F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A074CD-7BBD-473C-B9AA-BA5B8A08F698}" type="pres">
      <dgm:prSet presAssocID="{CB129200-779F-470E-A7A6-5CCB77BE20F0}" presName="Name25" presStyleLbl="parChTrans1D1" presStyleIdx="0" presStyleCnt="3"/>
      <dgm:spPr/>
      <dgm:t>
        <a:bodyPr/>
        <a:lstStyle/>
        <a:p>
          <a:endParaRPr lang="es-CO"/>
        </a:p>
      </dgm:t>
    </dgm:pt>
    <dgm:pt modelId="{D2B38A28-846F-48B0-9A73-FC388F4804FA}" type="pres">
      <dgm:prSet presAssocID="{35F536D5-9A8C-465C-9579-64A0192BEED9}" presName="node" presStyleCnt="0"/>
      <dgm:spPr/>
    </dgm:pt>
    <dgm:pt modelId="{6C6141E2-50DD-4549-A6E1-5B1D21E7713F}" type="pres">
      <dgm:prSet presAssocID="{35F536D5-9A8C-465C-9579-64A0192BEED9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CBA941-69B6-4C0A-B933-8256F0865677}" type="pres">
      <dgm:prSet presAssocID="{35F536D5-9A8C-465C-9579-64A0192BEED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C2DDF8-C8E6-49A7-A41A-F6CFA10BDE42}" type="pres">
      <dgm:prSet presAssocID="{8D6A51B7-14AE-4B95-BD74-9154C2F6F83A}" presName="Name25" presStyleLbl="parChTrans1D1" presStyleIdx="1" presStyleCnt="3"/>
      <dgm:spPr/>
      <dgm:t>
        <a:bodyPr/>
        <a:lstStyle/>
        <a:p>
          <a:endParaRPr lang="es-CO"/>
        </a:p>
      </dgm:t>
    </dgm:pt>
    <dgm:pt modelId="{CBAD0FCA-D2C6-4E6B-8D1D-78D3204B40B9}" type="pres">
      <dgm:prSet presAssocID="{3B25D86B-52FA-4352-A5D1-91B84FAE0DF1}" presName="node" presStyleCnt="0"/>
      <dgm:spPr/>
    </dgm:pt>
    <dgm:pt modelId="{CC62F6D9-BCA4-4242-860C-BFC8D52986B5}" type="pres">
      <dgm:prSet presAssocID="{3B25D86B-52FA-4352-A5D1-91B84FAE0DF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2ACB13-6FA0-4281-8152-3EF9C73FB076}" type="pres">
      <dgm:prSet presAssocID="{3B25D86B-52FA-4352-A5D1-91B84FAE0DF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007BD0-5B9B-40E5-A8DA-17E910B451CC}" type="pres">
      <dgm:prSet presAssocID="{ADA929CB-36A2-4CAA-95B6-F0D20F18C8AB}" presName="Name25" presStyleLbl="parChTrans1D1" presStyleIdx="2" presStyleCnt="3"/>
      <dgm:spPr/>
      <dgm:t>
        <a:bodyPr/>
        <a:lstStyle/>
        <a:p>
          <a:endParaRPr lang="es-CO"/>
        </a:p>
      </dgm:t>
    </dgm:pt>
    <dgm:pt modelId="{500A5C2A-90AE-47B7-A691-FC4FC93A6302}" type="pres">
      <dgm:prSet presAssocID="{7606A93A-4799-4202-89BC-776F4C5E4222}" presName="node" presStyleCnt="0"/>
      <dgm:spPr/>
    </dgm:pt>
    <dgm:pt modelId="{3BBE1A04-A54B-462E-A5B8-E5CDE3B22DDE}" type="pres">
      <dgm:prSet presAssocID="{7606A93A-4799-4202-89BC-776F4C5E4222}" presName="parentNode" presStyleLbl="node1" presStyleIdx="3" presStyleCnt="4" custScaleX="109019" custLinFactNeighborX="41220" custLinFactNeighborY="3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A2A23-B5AD-41BB-BE23-E483531590E2}" type="pres">
      <dgm:prSet presAssocID="{7606A93A-4799-4202-89BC-776F4C5E422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0282FB8-9A3A-4D73-81B0-6E19A9071D40}" srcId="{3B25D86B-52FA-4352-A5D1-91B84FAE0DF1}" destId="{8A265423-0F1F-476A-8B2B-0FCF222BE669}" srcOrd="0" destOrd="0" parTransId="{C91BBB62-22CC-45BB-BC9F-E6068577D033}" sibTransId="{284CFD3E-DEFB-489E-A858-5B96292CE6C0}"/>
    <dgm:cxn modelId="{7F1D430D-9332-4D50-AD44-EFEF03F6A5E1}" type="presOf" srcId="{C5979F3B-483D-4406-B04D-31A178B7D5A6}" destId="{758A2A23-B5AD-41BB-BE23-E483531590E2}" srcOrd="0" destOrd="0" presId="urn:microsoft.com/office/officeart/2005/8/layout/radial2"/>
    <dgm:cxn modelId="{79722553-99B2-4118-A7E3-9BF76399AA8C}" type="presOf" srcId="{ADA929CB-36A2-4CAA-95B6-F0D20F18C8AB}" destId="{8C007BD0-5B9B-40E5-A8DA-17E910B451CC}" srcOrd="0" destOrd="0" presId="urn:microsoft.com/office/officeart/2005/8/layout/radial2"/>
    <dgm:cxn modelId="{0179CD78-3EFF-41BF-8B03-6BF8E4FEC658}" type="presOf" srcId="{35F536D5-9A8C-465C-9579-64A0192BEED9}" destId="{6C6141E2-50DD-4549-A6E1-5B1D21E7713F}" srcOrd="0" destOrd="0" presId="urn:microsoft.com/office/officeart/2005/8/layout/radial2"/>
    <dgm:cxn modelId="{FE1B3C50-7F98-4605-9883-B98EA721707B}" type="presOf" srcId="{76B6FB0A-8E2E-4AE5-B0F2-1E4A7F2AA15D}" destId="{758A2A23-B5AD-41BB-BE23-E483531590E2}" srcOrd="0" destOrd="1" presId="urn:microsoft.com/office/officeart/2005/8/layout/radial2"/>
    <dgm:cxn modelId="{C6ABB3F5-F3B7-4276-91A1-A140C75D055D}" srcId="{7606A93A-4799-4202-89BC-776F4C5E4222}" destId="{76B6FB0A-8E2E-4AE5-B0F2-1E4A7F2AA15D}" srcOrd="1" destOrd="0" parTransId="{050C473C-E400-4F6E-96CE-EA1B58D5B765}" sibTransId="{7689BCFB-251F-4652-BB35-5C6740EAE87D}"/>
    <dgm:cxn modelId="{58C4ECC5-61B2-4EB7-9A70-5C780A9C03D4}" type="presOf" srcId="{93730EAF-FE0B-410C-A40D-3CA31EF5256F}" destId="{19662896-6D22-491E-B23B-E31E63977913}" srcOrd="0" destOrd="0" presId="urn:microsoft.com/office/officeart/2005/8/layout/radial2"/>
    <dgm:cxn modelId="{99BB19FA-A440-4DC2-B053-329D80B80ACC}" type="presOf" srcId="{7606A93A-4799-4202-89BC-776F4C5E4222}" destId="{3BBE1A04-A54B-462E-A5B8-E5CDE3B22DDE}" srcOrd="0" destOrd="0" presId="urn:microsoft.com/office/officeart/2005/8/layout/radial2"/>
    <dgm:cxn modelId="{B483B38A-D63F-4F0A-B941-B245A755CDCB}" srcId="{35F536D5-9A8C-465C-9579-64A0192BEED9}" destId="{CF62DD90-4DCD-423B-ABC8-1E45CF04C0DB}" srcOrd="0" destOrd="0" parTransId="{6ACBBED5-4747-4F74-B3E2-F0DD93DE8F57}" sibTransId="{83732367-602A-4F17-92BD-4C6EEA049DBF}"/>
    <dgm:cxn modelId="{2C713E62-E49B-49D9-9688-7A3E1930EE5B}" type="presOf" srcId="{CB129200-779F-470E-A7A6-5CCB77BE20F0}" destId="{9FA074CD-7BBD-473C-B9AA-BA5B8A08F698}" srcOrd="0" destOrd="0" presId="urn:microsoft.com/office/officeart/2005/8/layout/radial2"/>
    <dgm:cxn modelId="{B47C0021-9693-4F6D-9C65-94B3F48ABAD5}" srcId="{7606A93A-4799-4202-89BC-776F4C5E4222}" destId="{CE936E5A-5D32-4268-97EC-4F8AC8929E1F}" srcOrd="2" destOrd="0" parTransId="{1CB96C8B-C248-4063-BB9B-5C3769547EDA}" sibTransId="{C4CACDEA-2AB8-4A9A-A214-C03F30BD9043}"/>
    <dgm:cxn modelId="{76757941-33B7-4034-B78D-469D41D3D15D}" srcId="{93730EAF-FE0B-410C-A40D-3CA31EF5256F}" destId="{7606A93A-4799-4202-89BC-776F4C5E4222}" srcOrd="2" destOrd="0" parTransId="{ADA929CB-36A2-4CAA-95B6-F0D20F18C8AB}" sibTransId="{EAF5B3FA-C7C4-46BC-9FDC-93F224EF388C}"/>
    <dgm:cxn modelId="{2AA5ADE7-8DD8-4D29-BDA0-33F51D1F03EE}" srcId="{93730EAF-FE0B-410C-A40D-3CA31EF5256F}" destId="{35F536D5-9A8C-465C-9579-64A0192BEED9}" srcOrd="0" destOrd="0" parTransId="{CB129200-779F-470E-A7A6-5CCB77BE20F0}" sibTransId="{E5C2C529-C986-41C3-AAEF-73585669A9A5}"/>
    <dgm:cxn modelId="{A6BAF67C-009D-48E1-A24A-78C58EE9465E}" srcId="{93730EAF-FE0B-410C-A40D-3CA31EF5256F}" destId="{3B25D86B-52FA-4352-A5D1-91B84FAE0DF1}" srcOrd="1" destOrd="0" parTransId="{8D6A51B7-14AE-4B95-BD74-9154C2F6F83A}" sibTransId="{4F33FC72-3725-4F55-8E07-6C82C2463A15}"/>
    <dgm:cxn modelId="{40F3A34C-EA5F-485E-AB7E-EA11125EAE79}" srcId="{7606A93A-4799-4202-89BC-776F4C5E4222}" destId="{C5979F3B-483D-4406-B04D-31A178B7D5A6}" srcOrd="0" destOrd="0" parTransId="{22D8BED7-BDCB-455F-B252-1750D6D41560}" sibTransId="{007EC6EC-1027-4D9D-B0F9-244B1BA15657}"/>
    <dgm:cxn modelId="{51CEB286-4195-40A2-AE1B-870F7856738B}" type="presOf" srcId="{CE936E5A-5D32-4268-97EC-4F8AC8929E1F}" destId="{758A2A23-B5AD-41BB-BE23-E483531590E2}" srcOrd="0" destOrd="2" presId="urn:microsoft.com/office/officeart/2005/8/layout/radial2"/>
    <dgm:cxn modelId="{2A7B1231-3E56-436C-BCE3-D59DA867BDD3}" type="presOf" srcId="{8D6A51B7-14AE-4B95-BD74-9154C2F6F83A}" destId="{2BC2DDF8-C8E6-49A7-A41A-F6CFA10BDE42}" srcOrd="0" destOrd="0" presId="urn:microsoft.com/office/officeart/2005/8/layout/radial2"/>
    <dgm:cxn modelId="{3FD1E4FB-1D3F-4A20-967D-E8F4B43E0B7F}" type="presOf" srcId="{CF62DD90-4DCD-423B-ABC8-1E45CF04C0DB}" destId="{12CBA941-69B6-4C0A-B933-8256F0865677}" srcOrd="0" destOrd="0" presId="urn:microsoft.com/office/officeart/2005/8/layout/radial2"/>
    <dgm:cxn modelId="{404CACA4-9922-4E3E-B639-AD4762C23A29}" type="presOf" srcId="{8A265423-0F1F-476A-8B2B-0FCF222BE669}" destId="{782ACB13-6FA0-4281-8152-3EF9C73FB076}" srcOrd="0" destOrd="0" presId="urn:microsoft.com/office/officeart/2005/8/layout/radial2"/>
    <dgm:cxn modelId="{A6F4030D-3BCE-441D-809C-634BAACB938A}" type="presOf" srcId="{3B25D86B-52FA-4352-A5D1-91B84FAE0DF1}" destId="{CC62F6D9-BCA4-4242-860C-BFC8D52986B5}" srcOrd="0" destOrd="0" presId="urn:microsoft.com/office/officeart/2005/8/layout/radial2"/>
    <dgm:cxn modelId="{4E312C7B-9F14-434F-A520-760D6F23D5AC}" type="presParOf" srcId="{19662896-6D22-491E-B23B-E31E63977913}" destId="{D6C36B26-CE5F-40AE-B72F-DC8F9CD11478}" srcOrd="0" destOrd="0" presId="urn:microsoft.com/office/officeart/2005/8/layout/radial2"/>
    <dgm:cxn modelId="{1263A16A-DDF6-4DFD-9C0F-39778E1FFDC4}" type="presParOf" srcId="{D6C36B26-CE5F-40AE-B72F-DC8F9CD11478}" destId="{1035E0A1-5B92-422F-9145-0648E95C1FC6}" srcOrd="0" destOrd="0" presId="urn:microsoft.com/office/officeart/2005/8/layout/radial2"/>
    <dgm:cxn modelId="{1AFF6238-E195-45B7-9533-4B60F5D926F1}" type="presParOf" srcId="{1035E0A1-5B92-422F-9145-0648E95C1FC6}" destId="{D775828D-7068-4B45-B031-B6052491B260}" srcOrd="0" destOrd="0" presId="urn:microsoft.com/office/officeart/2005/8/layout/radial2"/>
    <dgm:cxn modelId="{988B739C-E2D6-4025-BCDC-17BE64077B16}" type="presParOf" srcId="{1035E0A1-5B92-422F-9145-0648E95C1FC6}" destId="{CE9A9A0B-19D2-483E-A197-D67FEBB3B979}" srcOrd="1" destOrd="0" presId="urn:microsoft.com/office/officeart/2005/8/layout/radial2"/>
    <dgm:cxn modelId="{26188F48-3F2A-4EC8-A7A4-4479D9D7A7FB}" type="presParOf" srcId="{D6C36B26-CE5F-40AE-B72F-DC8F9CD11478}" destId="{9FA074CD-7BBD-473C-B9AA-BA5B8A08F698}" srcOrd="1" destOrd="0" presId="urn:microsoft.com/office/officeart/2005/8/layout/radial2"/>
    <dgm:cxn modelId="{4453DE90-5545-4B50-B003-5CB9B6D8E6CD}" type="presParOf" srcId="{D6C36B26-CE5F-40AE-B72F-DC8F9CD11478}" destId="{D2B38A28-846F-48B0-9A73-FC388F4804FA}" srcOrd="2" destOrd="0" presId="urn:microsoft.com/office/officeart/2005/8/layout/radial2"/>
    <dgm:cxn modelId="{03EBBAD3-5A80-4C3E-B260-249E44FA39C6}" type="presParOf" srcId="{D2B38A28-846F-48B0-9A73-FC388F4804FA}" destId="{6C6141E2-50DD-4549-A6E1-5B1D21E7713F}" srcOrd="0" destOrd="0" presId="urn:microsoft.com/office/officeart/2005/8/layout/radial2"/>
    <dgm:cxn modelId="{72116D3B-B1B3-4986-8896-29592C315436}" type="presParOf" srcId="{D2B38A28-846F-48B0-9A73-FC388F4804FA}" destId="{12CBA941-69B6-4C0A-B933-8256F0865677}" srcOrd="1" destOrd="0" presId="urn:microsoft.com/office/officeart/2005/8/layout/radial2"/>
    <dgm:cxn modelId="{8A3E7D7F-438C-4F4F-9689-8039E2EBB459}" type="presParOf" srcId="{D6C36B26-CE5F-40AE-B72F-DC8F9CD11478}" destId="{2BC2DDF8-C8E6-49A7-A41A-F6CFA10BDE42}" srcOrd="3" destOrd="0" presId="urn:microsoft.com/office/officeart/2005/8/layout/radial2"/>
    <dgm:cxn modelId="{81E61E32-DEFE-4E21-8A08-AC1B677E26CE}" type="presParOf" srcId="{D6C36B26-CE5F-40AE-B72F-DC8F9CD11478}" destId="{CBAD0FCA-D2C6-4E6B-8D1D-78D3204B40B9}" srcOrd="4" destOrd="0" presId="urn:microsoft.com/office/officeart/2005/8/layout/radial2"/>
    <dgm:cxn modelId="{DABBC68A-B655-4AD8-A99E-D5B208BAB9AE}" type="presParOf" srcId="{CBAD0FCA-D2C6-4E6B-8D1D-78D3204B40B9}" destId="{CC62F6D9-BCA4-4242-860C-BFC8D52986B5}" srcOrd="0" destOrd="0" presId="urn:microsoft.com/office/officeart/2005/8/layout/radial2"/>
    <dgm:cxn modelId="{A9CE675D-31EC-4BAC-AAD0-0BB6C78E7A03}" type="presParOf" srcId="{CBAD0FCA-D2C6-4E6B-8D1D-78D3204B40B9}" destId="{782ACB13-6FA0-4281-8152-3EF9C73FB076}" srcOrd="1" destOrd="0" presId="urn:microsoft.com/office/officeart/2005/8/layout/radial2"/>
    <dgm:cxn modelId="{15134BED-DA28-4CD0-B907-A5FA8C73AD75}" type="presParOf" srcId="{D6C36B26-CE5F-40AE-B72F-DC8F9CD11478}" destId="{8C007BD0-5B9B-40E5-A8DA-17E910B451CC}" srcOrd="5" destOrd="0" presId="urn:microsoft.com/office/officeart/2005/8/layout/radial2"/>
    <dgm:cxn modelId="{4794C61D-8247-4A96-8DBD-309C02A012AA}" type="presParOf" srcId="{D6C36B26-CE5F-40AE-B72F-DC8F9CD11478}" destId="{500A5C2A-90AE-47B7-A691-FC4FC93A6302}" srcOrd="6" destOrd="0" presId="urn:microsoft.com/office/officeart/2005/8/layout/radial2"/>
    <dgm:cxn modelId="{CB286978-3CC1-4939-88B1-9DFA401EBB6E}" type="presParOf" srcId="{500A5C2A-90AE-47B7-A691-FC4FC93A6302}" destId="{3BBE1A04-A54B-462E-A5B8-E5CDE3B22DDE}" srcOrd="0" destOrd="0" presId="urn:microsoft.com/office/officeart/2005/8/layout/radial2"/>
    <dgm:cxn modelId="{5BDBC3FD-A0D7-46BA-A2C7-CBCE98002C05}" type="presParOf" srcId="{500A5C2A-90AE-47B7-A691-FC4FC93A6302}" destId="{758A2A23-B5AD-41BB-BE23-E483531590E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E98D2-BD60-43BB-845D-680834392030}">
      <dsp:nvSpPr>
        <dsp:cNvPr id="0" name=""/>
        <dsp:cNvSpPr/>
      </dsp:nvSpPr>
      <dsp:spPr>
        <a:xfrm>
          <a:off x="4921" y="0"/>
          <a:ext cx="1844499" cy="48535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BUZON DE SUGERENCIAS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</a:rPr>
            <a:t>Sede Bolarquí: Calle 55A # 28-31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</a:rPr>
            <a:t>Sede Floridablanca: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err="1" smtClean="0">
              <a:solidFill>
                <a:schemeClr val="tx1"/>
              </a:solidFill>
            </a:rPr>
            <a:t>Tranv</a:t>
          </a:r>
          <a:r>
            <a:rPr lang="es-CO" sz="1300" kern="1200" dirty="0" smtClean="0">
              <a:solidFill>
                <a:schemeClr val="tx1"/>
              </a:solidFill>
            </a:rPr>
            <a:t> 154 # 150 – 221 Vista Azul II Etapa Piso 5</a:t>
          </a:r>
          <a:r>
            <a:rPr lang="es-MX" sz="1300" kern="1200" dirty="0" smtClean="0">
              <a:solidFill>
                <a:schemeClr val="tx1"/>
              </a:solidFill>
            </a:rPr>
            <a:t> </a:t>
          </a:r>
          <a:endParaRPr lang="es-MX" sz="1300" kern="1200" dirty="0">
            <a:solidFill>
              <a:schemeClr val="tx1"/>
            </a:solidFill>
          </a:endParaRPr>
        </a:p>
      </dsp:txBody>
      <dsp:txXfrm>
        <a:off x="4921" y="1941404"/>
        <a:ext cx="1844499" cy="1941404"/>
      </dsp:txXfrm>
    </dsp:sp>
    <dsp:sp modelId="{5A73D37E-B487-4AB7-9392-C03B636072F8}">
      <dsp:nvSpPr>
        <dsp:cNvPr id="0" name=""/>
        <dsp:cNvSpPr/>
      </dsp:nvSpPr>
      <dsp:spPr>
        <a:xfrm>
          <a:off x="54407" y="185356"/>
          <a:ext cx="1733829" cy="1799999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15225" r="1522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75AF2-538B-4FD8-926D-D016F079F558}">
      <dsp:nvSpPr>
        <dsp:cNvPr id="0" name=""/>
        <dsp:cNvSpPr/>
      </dsp:nvSpPr>
      <dsp:spPr>
        <a:xfrm>
          <a:off x="1865835" y="0"/>
          <a:ext cx="1844499" cy="485351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FORMULARIO PAGINA WEB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4"/>
              </a:solidFill>
            </a:rPr>
            <a:t>www.fomesalud.com</a:t>
          </a:r>
          <a:endParaRPr lang="es-MX" sz="1400" kern="1200" dirty="0">
            <a:solidFill>
              <a:schemeClr val="accent4"/>
            </a:solidFill>
          </a:endParaRPr>
        </a:p>
      </dsp:txBody>
      <dsp:txXfrm>
        <a:off x="1865835" y="1941404"/>
        <a:ext cx="1844499" cy="1941404"/>
      </dsp:txXfrm>
    </dsp:sp>
    <dsp:sp modelId="{8288F619-3317-4808-95A2-C6B7CA5AFD15}">
      <dsp:nvSpPr>
        <dsp:cNvPr id="0" name=""/>
        <dsp:cNvSpPr/>
      </dsp:nvSpPr>
      <dsp:spPr>
        <a:xfrm>
          <a:off x="1919735" y="288228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83D39-DA9B-4AB1-8C6D-DA40AD6878DB}">
      <dsp:nvSpPr>
        <dsp:cNvPr id="0" name=""/>
        <dsp:cNvSpPr/>
      </dsp:nvSpPr>
      <dsp:spPr>
        <a:xfrm>
          <a:off x="3738089" y="0"/>
          <a:ext cx="1844499" cy="4853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CORREO ELECTRONICO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accent4"/>
              </a:solidFill>
            </a:rPr>
            <a:t>calidad@fomesalud.com</a:t>
          </a:r>
          <a:endParaRPr lang="es-MX" sz="1100" kern="1200" dirty="0">
            <a:solidFill>
              <a:schemeClr val="accent4"/>
            </a:solidFill>
          </a:endParaRPr>
        </a:p>
      </dsp:txBody>
      <dsp:txXfrm>
        <a:off x="3738089" y="1941404"/>
        <a:ext cx="1844499" cy="1941404"/>
      </dsp:txXfrm>
    </dsp:sp>
    <dsp:sp modelId="{959920A2-DA32-48B9-A183-17DDB80137A5}">
      <dsp:nvSpPr>
        <dsp:cNvPr id="0" name=""/>
        <dsp:cNvSpPr/>
      </dsp:nvSpPr>
      <dsp:spPr>
        <a:xfrm>
          <a:off x="3770269" y="185356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47390-8F92-4D38-8043-B67BE14C9F38}">
      <dsp:nvSpPr>
        <dsp:cNvPr id="0" name=""/>
        <dsp:cNvSpPr/>
      </dsp:nvSpPr>
      <dsp:spPr>
        <a:xfrm>
          <a:off x="5546719" y="0"/>
          <a:ext cx="1844499" cy="485351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ATENCION PRESENCIAL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Líder de Calidad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7am a 12m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1pm a 5pm </a:t>
          </a:r>
        </a:p>
      </dsp:txBody>
      <dsp:txXfrm>
        <a:off x="5546719" y="1941404"/>
        <a:ext cx="1844499" cy="1941404"/>
      </dsp:txXfrm>
    </dsp:sp>
    <dsp:sp modelId="{723EDEDB-35CD-41F7-8265-522FE2C15E10}">
      <dsp:nvSpPr>
        <dsp:cNvPr id="0" name=""/>
        <dsp:cNvSpPr/>
      </dsp:nvSpPr>
      <dsp:spPr>
        <a:xfrm>
          <a:off x="5613207" y="267654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5FFDB-CC38-4750-B079-0FDCE8185D97}">
      <dsp:nvSpPr>
        <dsp:cNvPr id="0" name=""/>
        <dsp:cNvSpPr/>
      </dsp:nvSpPr>
      <dsp:spPr>
        <a:xfrm>
          <a:off x="7393985" y="0"/>
          <a:ext cx="1844499" cy="48535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ATENCION TELEFONICA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PBX 6972349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Opción 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Ext 114-125</a:t>
          </a:r>
        </a:p>
      </dsp:txBody>
      <dsp:txXfrm>
        <a:off x="7393985" y="1941404"/>
        <a:ext cx="1844499" cy="1941404"/>
      </dsp:txXfrm>
    </dsp:sp>
    <dsp:sp modelId="{DB18AC35-5162-4C4E-A357-8A40453F7F75}">
      <dsp:nvSpPr>
        <dsp:cNvPr id="0" name=""/>
        <dsp:cNvSpPr/>
      </dsp:nvSpPr>
      <dsp:spPr>
        <a:xfrm>
          <a:off x="7460430" y="247079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82E13-EB3B-4DFA-B6F8-26C9346634D0}">
      <dsp:nvSpPr>
        <dsp:cNvPr id="0" name=""/>
        <dsp:cNvSpPr/>
      </dsp:nvSpPr>
      <dsp:spPr>
        <a:xfrm>
          <a:off x="9240920" y="0"/>
          <a:ext cx="1844499" cy="485351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accent4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accent4"/>
              </a:solidFill>
            </a:rPr>
            <a:t>CORRESPONDENCIA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accent4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accent4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Sede Bolarquí: Calle 55A # 28-45</a:t>
          </a:r>
          <a:endParaRPr lang="es-MX" sz="1200" kern="1200" dirty="0" smtClean="0">
            <a:solidFill>
              <a:schemeClr val="accent4"/>
            </a:solidFill>
          </a:endParaRPr>
        </a:p>
      </dsp:txBody>
      <dsp:txXfrm>
        <a:off x="9240920" y="1941404"/>
        <a:ext cx="1844499" cy="1941404"/>
      </dsp:txXfrm>
    </dsp:sp>
    <dsp:sp modelId="{ACBC9F9D-C238-4A59-8DAB-B0A6A002EBB3}">
      <dsp:nvSpPr>
        <dsp:cNvPr id="0" name=""/>
        <dsp:cNvSpPr/>
      </dsp:nvSpPr>
      <dsp:spPr>
        <a:xfrm>
          <a:off x="9315233" y="267929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7049B-12D5-4596-AEBD-B7E1F01EA183}">
      <dsp:nvSpPr>
        <dsp:cNvPr id="0" name=""/>
        <dsp:cNvSpPr/>
      </dsp:nvSpPr>
      <dsp:spPr>
        <a:xfrm>
          <a:off x="418297" y="4125485"/>
          <a:ext cx="10202809" cy="7280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F4805D-D629-4885-9965-3E7F484394A6}" type="datetimeFigureOut">
              <a:rPr lang="es-CO" smtClean="0"/>
              <a:t>06/03/2024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5E18B0-11F7-42A1-8024-DECAC5AF58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90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8363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4261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6152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4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510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6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8124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/>
            </a:pPr>
            <a:fld id="{5172394F-6714-46CE-9E5D-4AECA470B321}" type="slidenum">
              <a:rPr kumimoji="0" lang="es-CL" altLang="es-C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31774" algn="l"/>
                  <a:tab pos="1863547" algn="l"/>
                  <a:tab pos="2795321" algn="l"/>
                  <a:tab pos="3727094" algn="l"/>
                  <a:tab pos="4658868" algn="l"/>
                  <a:tab pos="5590642" algn="l"/>
                  <a:tab pos="6522415" algn="l"/>
                  <a:tab pos="7454189" algn="l"/>
                  <a:tab pos="8385962" algn="l"/>
                  <a:tab pos="9317736" algn="l"/>
                  <a:tab pos="10249510" algn="l"/>
                </a:tabLst>
                <a:defRPr/>
              </a:pPr>
              <a:t>9</a:t>
            </a:fld>
            <a:endParaRPr kumimoji="0" lang="es-CL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79813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D048-1C54-4E32-8468-FE5DFD9402A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574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A1C4-0BCB-4B73-95E4-C269D66102B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0201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166C-7009-4188-9F86-FC5B1A1BBBA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9805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F990-ABB8-4EA9-8C1F-125532DAA53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8289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078E-DA55-4B65-B6B8-D5EF1B8C3B0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0689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BF332-6250-456C-B8B8-6E7BCF5E916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125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4A94-354D-4745-A4B9-5D9C05EC401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7511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D792-0B20-46C1-8E0E-2B87BDB2A89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9388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3CB0-C3BE-4FF9-9098-53E0694EA57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104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3E60-E2B9-4393-BC61-AAF9BE19E37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5348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389C-F917-49B6-B45B-4F4E3D3BC59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4362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-3175"/>
            <a:ext cx="12192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/>
              <a:t>Pulse para editar el formato del texto de título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/>
              <a:t>Pulse para editar el formato de esquema del texto</a:t>
            </a:r>
          </a:p>
          <a:p>
            <a:pPr lvl="1"/>
            <a:r>
              <a:rPr lang="en-GB" altLang="es-CO"/>
              <a:t>Segundo nivel del esquema</a:t>
            </a:r>
          </a:p>
          <a:p>
            <a:pPr lvl="2"/>
            <a:r>
              <a:rPr lang="en-GB" altLang="es-CO"/>
              <a:t>Tercer nivel del esquema</a:t>
            </a:r>
          </a:p>
          <a:p>
            <a:pPr lvl="3"/>
            <a:r>
              <a:rPr lang="en-GB" altLang="es-CO"/>
              <a:t>Cuarto nivel del esquema</a:t>
            </a:r>
          </a:p>
          <a:p>
            <a:pPr lvl="4"/>
            <a:r>
              <a:rPr lang="en-GB" altLang="es-CO"/>
              <a:t>Quinto nivel del esquema</a:t>
            </a:r>
          </a:p>
          <a:p>
            <a:pPr lvl="4"/>
            <a:r>
              <a:rPr lang="en-GB" altLang="es-CO"/>
              <a:t>Sexto nivel del esquema</a:t>
            </a:r>
          </a:p>
          <a:p>
            <a:pPr lvl="4"/>
            <a:r>
              <a:rPr lang="en-GB" altLang="es-CO"/>
              <a:t>Séptimo nivel del esquema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altLang="es-CO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CO" altLang="es-CO" sz="180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541C43-FAB0-4E39-8FC9-1EBC6D04D7E6}" type="slidenum">
              <a:rPr lang="es-CO" altLang="es-CO" smtClean="0"/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120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610" y="1777284"/>
            <a:ext cx="1014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INDUCCION AL SISTEMA DE GESTION DE CALIDAD</a:t>
            </a:r>
          </a:p>
          <a:p>
            <a:pPr algn="ctr"/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17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815918" y="617250"/>
            <a:ext cx="831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6. Encuestas de satisfacción</a:t>
            </a:r>
            <a:endParaRPr lang="es-CO" sz="3200" dirty="0"/>
          </a:p>
        </p:txBody>
      </p:sp>
      <p:pic>
        <p:nvPicPr>
          <p:cNvPr id="5124" name="Picture 4" descr="Cómo hacer una encuesta de satisfacción en una ti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2438131"/>
            <a:ext cx="7798670" cy="29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525088" y="1441513"/>
            <a:ext cx="93575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"/>
              <a:tabLst>
                <a:tab pos="4098925" algn="l"/>
              </a:tabLst>
            </a:pPr>
            <a:r>
              <a:rPr lang="es-CO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Consulta externa: 30% de los atendidos en consulta</a:t>
            </a:r>
          </a:p>
          <a:p>
            <a:pPr marL="342900" lvl="0" indent="-342900" eaLnBrk="0" fontAlgn="base" hangingPunct="0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"/>
              <a:tabLst>
                <a:tab pos="4098925" algn="l"/>
              </a:tabLst>
            </a:pPr>
            <a:r>
              <a:rPr lang="es-CO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Apoyo terapéutico: 100% de los Usuarios que terminaron tratamiento</a:t>
            </a:r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7283" y="130000"/>
            <a:ext cx="831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Control de la información documentada</a:t>
            </a:r>
            <a:endParaRPr lang="es-CO" sz="3200" dirty="0"/>
          </a:p>
        </p:txBody>
      </p:sp>
      <p:sp>
        <p:nvSpPr>
          <p:cNvPr id="2" name="Rectángulo 1"/>
          <p:cNvSpPr/>
          <p:nvPr/>
        </p:nvSpPr>
        <p:spPr>
          <a:xfrm>
            <a:off x="425001" y="839153"/>
            <a:ext cx="1150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Fomesalud cuenta con un Instructivo para la CREACIÓN</a:t>
            </a:r>
            <a:r>
              <a:rPr lang="es-CO" dirty="0"/>
              <a:t>, ACTUALIZACIÓN Y CONTROL DE INFORMACIÓN </a:t>
            </a:r>
            <a:r>
              <a:rPr lang="es-CO" dirty="0" smtClean="0"/>
              <a:t>DOCUMENTADA </a:t>
            </a:r>
            <a:r>
              <a:rPr lang="es-CO" dirty="0"/>
              <a:t>MC-IN01-01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944" r="5324"/>
          <a:stretch/>
        </p:blipFill>
        <p:spPr>
          <a:xfrm>
            <a:off x="429489" y="1485484"/>
            <a:ext cx="5507670" cy="2948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2590"/>
          <a:stretch/>
        </p:blipFill>
        <p:spPr>
          <a:xfrm>
            <a:off x="5937159" y="1361106"/>
            <a:ext cx="5769737" cy="28300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457" y="4134647"/>
            <a:ext cx="5405607" cy="27233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5611" y="1841679"/>
            <a:ext cx="123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Creación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76561" y="1609862"/>
            <a:ext cx="179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Actualización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21611" y="4373331"/>
            <a:ext cx="179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Eliminación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06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096000" y="369805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¿Qué es un procedimiento según la norma ISO 9001?</a:t>
            </a:r>
          </a:p>
          <a:p>
            <a:r>
              <a:rPr lang="es-CO" b="1" dirty="0"/>
              <a:t>Según la norma ISO 9001</a:t>
            </a:r>
            <a:r>
              <a:rPr lang="es-CO" dirty="0"/>
              <a:t>, un procedimiento es un modo específico de llevar a cabo una actividad o proceso. Es decir, cuando un proceso cuenta con unos pasos establecidos y ordenados para obtener un resultado, se llama procedimiento.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56315" y="48784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latin typeface="Lato"/>
              </a:rPr>
              <a:t>¿Qué es un proceso según la norma ISO 9001?</a:t>
            </a:r>
          </a:p>
          <a:p>
            <a:pPr algn="just"/>
            <a:r>
              <a:rPr lang="es-CO" b="1" dirty="0">
                <a:latin typeface="Open Sans"/>
              </a:rPr>
              <a:t>Según la ISO 9001</a:t>
            </a:r>
            <a:r>
              <a:rPr lang="es-CO" dirty="0">
                <a:latin typeface="Open Sans"/>
              </a:rPr>
              <a:t>, un proceso es un conjunto de actividades que tienen relación entre sí o que interactúan para transformar elementos de entrada en elementos de salida. En los procesos pueden intervenir tanto partes internas como externas, teniendo en </a:t>
            </a:r>
            <a:r>
              <a:rPr lang="es-CO" dirty="0" smtClean="0">
                <a:latin typeface="Open Sans"/>
              </a:rPr>
              <a:t>cuenta </a:t>
            </a:r>
            <a:r>
              <a:rPr lang="es-CO" dirty="0">
                <a:latin typeface="Open Sans"/>
              </a:rPr>
              <a:t>en todo momento a los clientes. Se podría decir que la parte más importante es la entrada, puesto que, a partir de esta, se crea la salida.</a:t>
            </a:r>
            <a:endParaRPr lang="es-CO" b="0" i="0" dirty="0">
              <a:effectLst/>
              <a:latin typeface="Open San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28" y="3352118"/>
            <a:ext cx="2999100" cy="29991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9067243"/>
              </p:ext>
            </p:extLst>
          </p:nvPr>
        </p:nvGraphicFramePr>
        <p:xfrm>
          <a:off x="6583966" y="195123"/>
          <a:ext cx="5367628" cy="350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6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6" y="202406"/>
            <a:ext cx="9704927" cy="64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185" y="220967"/>
            <a:ext cx="116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/>
              <a:t>¿Por qué son Importantes las Políticas y </a:t>
            </a:r>
            <a:r>
              <a:rPr lang="es-CO" sz="3200" dirty="0" smtClean="0"/>
              <a:t>Procedimientos?</a:t>
            </a:r>
            <a:endParaRPr lang="es-CO" sz="3200" dirty="0"/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425002" y="805743"/>
          <a:ext cx="11397803" cy="570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0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185" y="220967"/>
            <a:ext cx="116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5" y="1797951"/>
            <a:ext cx="5331854" cy="488633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6163" y="3206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>
                <a:latin typeface="roboto"/>
              </a:rPr>
              <a:t>El éxito de una empresa es conocer y satisfacer las necesidades que tienen sus clientes en cuanto a los </a:t>
            </a:r>
            <a:r>
              <a:rPr lang="es-CO" dirty="0" smtClean="0">
                <a:latin typeface="roboto"/>
              </a:rPr>
              <a:t>servicios </a:t>
            </a:r>
            <a:r>
              <a:rPr lang="es-CO" dirty="0">
                <a:latin typeface="roboto"/>
              </a:rPr>
              <a:t>que se requieren. </a:t>
            </a:r>
            <a:endParaRPr lang="es-CO" dirty="0" smtClean="0">
              <a:latin typeface="roboto"/>
            </a:endParaRPr>
          </a:p>
          <a:p>
            <a:pPr algn="ctr"/>
            <a:r>
              <a:rPr lang="es-CO" dirty="0" smtClean="0">
                <a:latin typeface="roboto"/>
              </a:rPr>
              <a:t>Sin </a:t>
            </a:r>
            <a:r>
              <a:rPr lang="es-CO" dirty="0">
                <a:latin typeface="roboto"/>
              </a:rPr>
              <a:t>embargo hay otras necesidades que también las personas solicitan. </a:t>
            </a:r>
            <a:r>
              <a:rPr lang="es-CO" dirty="0" smtClean="0">
                <a:latin typeface="roboto"/>
              </a:rPr>
              <a:t>Estas </a:t>
            </a:r>
            <a:r>
              <a:rPr lang="es-CO" dirty="0">
                <a:latin typeface="roboto"/>
              </a:rPr>
              <a:t>son: </a:t>
            </a:r>
            <a:endParaRPr lang="es-CO" b="0" i="0" dirty="0">
              <a:effectLst/>
              <a:latin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62163" y="1447636"/>
            <a:ext cx="56108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Al cliente le gusta percibir de la persona que le atiende</a:t>
            </a:r>
            <a:r>
              <a:rPr lang="es-CO" sz="2800" dirty="0" smtClean="0"/>
              <a:t>:</a:t>
            </a:r>
          </a:p>
          <a:p>
            <a:endParaRPr lang="es-CO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Disposición  a servir.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Expresiones de amabilidad.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Comprensivo.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Conocedor de su trabajo.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Buen oyente.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Honesto y digno de confianza. </a:t>
            </a:r>
          </a:p>
        </p:txBody>
      </p:sp>
    </p:spTree>
    <p:extLst>
      <p:ext uri="{BB962C8B-B14F-4D97-AF65-F5344CB8AC3E}">
        <p14:creationId xmlns:p14="http://schemas.microsoft.com/office/powerpoint/2010/main" val="1424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185" y="220967"/>
            <a:ext cx="116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51144"/>
              </p:ext>
            </p:extLst>
          </p:nvPr>
        </p:nvGraphicFramePr>
        <p:xfrm>
          <a:off x="2266683" y="528259"/>
          <a:ext cx="8113690" cy="4896527"/>
        </p:xfrm>
        <a:graphic>
          <a:graphicData uri="http://schemas.openxmlformats.org/drawingml/2006/table">
            <a:tbl>
              <a:tblPr/>
              <a:tblGrid>
                <a:gridCol w="8113690"/>
              </a:tblGrid>
              <a:tr h="3328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OBJETIVO ESTRATEGICO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80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Optimizar los recursos financieros y 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764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Ofrecer excelentes servicios de salud que superen las expectativas de usuarios y clientes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77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Satisfacer las necesidades de salud de nuestros usuarios en un ambiente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físico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seguro, confortable.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FFB6"/>
                    </a:solidFill>
                  </a:tcPr>
                </a:tc>
              </a:tr>
              <a:tr h="1068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Prestar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innovadores, de alta calidad,  cumpliendo con los procesos reguladores sociales  para fidelizar los clientes, con los cuales tenemos una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relación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27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Disponer de un sistema con bases de datos, archivos y redes que ponga a disposición del capital humano la información y los conocimientos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46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Tener talento humano con el conocimiento, habilidades, alineados con los procesos, que permita tener una ventaja diferencial que satisfaga necesidades de los clientes y usuarios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5E9"/>
                    </a:solidFill>
                  </a:tcPr>
                </a:tc>
              </a:tr>
              <a:tr h="5423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Integrar el talento humano a la información, a los procesos y a los recursos, funcionando en conjunto para alcanzar objetivos estratégicos de la empresa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1766" y="356628"/>
            <a:ext cx="778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Control de los procesos, productos y servicios suministrados externamente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7423383"/>
              </p:ext>
            </p:extLst>
          </p:nvPr>
        </p:nvGraphicFramePr>
        <p:xfrm>
          <a:off x="412124" y="719666"/>
          <a:ext cx="11178862" cy="560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1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9046" y="636259"/>
            <a:ext cx="98695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TEMAS: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Política de Calidad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Política de Gestión del Riesgo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Concepto de calidad, Atributos servicios de salud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Gestión de PQRS: canales de recepción de solicitudes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Encuestas de satisfacción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Control de la información documentada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Conceptos básicos de calidad: Proceso, </a:t>
            </a:r>
            <a:r>
              <a:rPr lang="es-CO" sz="2800" dirty="0" smtClean="0"/>
              <a:t>procedimiento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Importancia </a:t>
            </a:r>
            <a:r>
              <a:rPr lang="es-CO" sz="2800" dirty="0"/>
              <a:t>de cumplimiento de los procedimientos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Espíritu de servicio y buen trato al usuario</a:t>
            </a:r>
          </a:p>
        </p:txBody>
      </p:sp>
    </p:spTree>
    <p:extLst>
      <p:ext uri="{BB962C8B-B14F-4D97-AF65-F5344CB8AC3E}">
        <p14:creationId xmlns:p14="http://schemas.microsoft.com/office/powerpoint/2010/main" val="147752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5" y="0"/>
            <a:ext cx="976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4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0" y="257576"/>
            <a:ext cx="10414662" cy="59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7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8" y="576445"/>
            <a:ext cx="11623047" cy="56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6321" y="482025"/>
            <a:ext cx="1025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POLITICA DE GESTION DEL RIESGO</a:t>
            </a:r>
            <a:endParaRPr lang="es-CO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" y="1267005"/>
            <a:ext cx="11656127" cy="2377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919" y="3844728"/>
            <a:ext cx="2314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3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70467" y="284116"/>
            <a:ext cx="766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Calidad de los servicios de salud</a:t>
            </a:r>
            <a:endParaRPr lang="es-CO" sz="3200" dirty="0"/>
          </a:p>
        </p:txBody>
      </p:sp>
      <p:sp>
        <p:nvSpPr>
          <p:cNvPr id="2" name="Rectángulo 1"/>
          <p:cNvSpPr/>
          <p:nvPr/>
        </p:nvSpPr>
        <p:spPr>
          <a:xfrm>
            <a:off x="691167" y="1307204"/>
            <a:ext cx="11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6"/>
                </a:solidFill>
              </a:rPr>
              <a:t>Concepto de calidad: Según la Norma </a:t>
            </a:r>
            <a:r>
              <a:rPr lang="es-CO" sz="2400" dirty="0">
                <a:solidFill>
                  <a:schemeClr val="accent6"/>
                </a:solidFill>
              </a:rPr>
              <a:t>ISO </a:t>
            </a:r>
            <a:r>
              <a:rPr lang="es-CO" sz="2400" dirty="0" smtClean="0">
                <a:solidFill>
                  <a:schemeClr val="accent6"/>
                </a:solidFill>
              </a:rPr>
              <a:t>9000 </a:t>
            </a:r>
            <a:r>
              <a:rPr lang="es-CO" sz="2400" dirty="0">
                <a:solidFill>
                  <a:schemeClr val="accent6"/>
                </a:solidFill>
              </a:rPr>
              <a:t>la calidad es el grado en el que un conjunto de </a:t>
            </a:r>
            <a:r>
              <a:rPr lang="es-CO" sz="2400" b="1" u="sng" dirty="0">
                <a:solidFill>
                  <a:schemeClr val="accent6"/>
                </a:solidFill>
              </a:rPr>
              <a:t>características inherentes a un </a:t>
            </a:r>
            <a:r>
              <a:rPr lang="es-CO" sz="2400" b="1" u="sng" dirty="0" smtClean="0">
                <a:solidFill>
                  <a:schemeClr val="accent6"/>
                </a:solidFill>
              </a:rPr>
              <a:t>servicio </a:t>
            </a:r>
            <a:r>
              <a:rPr lang="es-CO" sz="2400" dirty="0" smtClean="0">
                <a:solidFill>
                  <a:schemeClr val="accent6"/>
                </a:solidFill>
              </a:rPr>
              <a:t>cumple </a:t>
            </a:r>
            <a:r>
              <a:rPr lang="es-CO" sz="2400" dirty="0">
                <a:solidFill>
                  <a:schemeClr val="accent6"/>
                </a:solidFill>
              </a:rPr>
              <a:t>con los requisitos.</a:t>
            </a:r>
          </a:p>
        </p:txBody>
      </p:sp>
      <p:pic>
        <p:nvPicPr>
          <p:cNvPr id="8" name="Imagen 7" descr="Tres herramientas clave para mejorar la calidad en el sector salud | Salud  | Actualidad | ES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2" y="2430052"/>
            <a:ext cx="5602309" cy="332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4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341935"/>
            <a:ext cx="1182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Características o Atributos de los servicios de salud</a:t>
            </a:r>
            <a:endParaRPr lang="es-CO" sz="3200" dirty="0"/>
          </a:p>
        </p:txBody>
      </p:sp>
      <p:grpSp>
        <p:nvGrpSpPr>
          <p:cNvPr id="7" name="Grupo 6"/>
          <p:cNvGrpSpPr/>
          <p:nvPr/>
        </p:nvGrpSpPr>
        <p:grpSpPr>
          <a:xfrm>
            <a:off x="2176532" y="926711"/>
            <a:ext cx="7309288" cy="5404888"/>
            <a:chOff x="473786" y="-400"/>
            <a:chExt cx="4717415" cy="3800475"/>
          </a:xfrm>
        </p:grpSpPr>
        <p:pic>
          <p:nvPicPr>
            <p:cNvPr id="10" name="Imagen 9" descr="Atributos de calidad en la atención en salud y sus significados (Minsalud, 2014) 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86" y="-400"/>
              <a:ext cx="4717415" cy="380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Fotos de Carita feliz, Imágenes de Carita feliz ⬇ Descargar | Depositphoto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816" y="1424775"/>
              <a:ext cx="1443355" cy="9501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011117F5-816C-4D9B-B795-BD402FB8B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240298"/>
              </p:ext>
            </p:extLst>
          </p:nvPr>
        </p:nvGraphicFramePr>
        <p:xfrm>
          <a:off x="580771" y="638448"/>
          <a:ext cx="11090010" cy="485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1569494" y="4823220"/>
            <a:ext cx="883960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spc="50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CANALES DE ATENCION DE PQR</a:t>
            </a:r>
            <a:endParaRPr kumimoji="0" lang="es-ES" sz="3000" b="1" i="0" u="none" strike="noStrike" kern="1200" cap="none" spc="50" normalizeH="0" baseline="0" noProof="0" dirty="0" smtClean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icrosoft YaHe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41298" y="56593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Fomesalud acatará los tiempos establecidos en las normas, precisadas en la Circular externa 2023151000000010-5 de 2023</a:t>
            </a:r>
          </a:p>
        </p:txBody>
      </p:sp>
    </p:spTree>
    <p:extLst>
      <p:ext uri="{BB962C8B-B14F-4D97-AF65-F5344CB8AC3E}">
        <p14:creationId xmlns:p14="http://schemas.microsoft.com/office/powerpoint/2010/main" val="232648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C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C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791</Words>
  <Application>Microsoft Office PowerPoint</Application>
  <PresentationFormat>Panorámica</PresentationFormat>
  <Paragraphs>114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Microsoft YaHei</vt:lpstr>
      <vt:lpstr>Arial</vt:lpstr>
      <vt:lpstr>Baskerville Old Face</vt:lpstr>
      <vt:lpstr>Calibri</vt:lpstr>
      <vt:lpstr>Lato</vt:lpstr>
      <vt:lpstr>Open Sans</vt:lpstr>
      <vt:lpstr>roboto</vt:lpstr>
      <vt:lpstr>Segoe UI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CALIDA</dc:creator>
  <cp:lastModifiedBy>CALIDAD</cp:lastModifiedBy>
  <cp:revision>195</cp:revision>
  <cp:lastPrinted>2021-09-01T16:12:43Z</cp:lastPrinted>
  <dcterms:created xsi:type="dcterms:W3CDTF">2019-08-13T13:09:51Z</dcterms:created>
  <dcterms:modified xsi:type="dcterms:W3CDTF">2024-03-06T16:26:08Z</dcterms:modified>
</cp:coreProperties>
</file>